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35" r:id="rId1"/>
    <p:sldMasterId id="2147483736" r:id="rId2"/>
    <p:sldMasterId id="2147483737" r:id="rId3"/>
  </p:sldMasterIdLst>
  <p:notesMasterIdLst>
    <p:notesMasterId r:id="rId33"/>
  </p:notesMasterIdLst>
  <p:sldIdLst>
    <p:sldId id="256" r:id="rId4"/>
    <p:sldId id="257" r:id="rId5"/>
    <p:sldId id="258" r:id="rId6"/>
    <p:sldId id="259" r:id="rId7"/>
    <p:sldId id="285"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type="screen16x9"/>
  <p:notesSz cx="6858000" cy="9144000"/>
  <p:embeddedFontLst>
    <p:embeddedFont>
      <p:font typeface="DM Mono" panose="020B0509040201040103" pitchFamily="49" charset="0"/>
      <p:regular r:id="rId34"/>
      <p:italic r:id="rId35"/>
    </p:embeddedFont>
    <p:embeddedFont>
      <p:font typeface="DM Sans" pitchFamily="2" charset="0"/>
      <p:regular r:id="rId36"/>
      <p:bold r:id="rId37"/>
      <p:italic r:id="rId38"/>
      <p:boldItalic r:id="rId39"/>
    </p:embeddedFont>
    <p:embeddedFont>
      <p:font typeface="DM Sans Medium" pitchFamily="2" charset="0"/>
      <p:regular r:id="rId40"/>
      <p:bold r:id="rId41"/>
      <p:italic r:id="rId42"/>
      <p:boldItalic r:id="rId43"/>
    </p:embeddedFont>
    <p:embeddedFont>
      <p:font typeface="DM Serif Display" pitchFamily="2" charset="0"/>
      <p:regular r:id="rId44"/>
      <p:italic r:id="rId45"/>
    </p:embeddedFont>
    <p:embeddedFont>
      <p:font typeface="Google Sans" panose="02010600030101010101" charset="0"/>
      <p:regular r:id="rId46"/>
      <p:bold r:id="rId47"/>
      <p:italic r:id="rId48"/>
      <p:boldItalic r:id="rId49"/>
    </p:embeddedFont>
    <p:embeddedFont>
      <p:font typeface="Google Sans Medium" panose="02010600030101010101" charset="0"/>
      <p:regular r:id="rId50"/>
      <p:bold r:id="rId51"/>
      <p:italic r:id="rId52"/>
      <p:boldItalic r:id="rId53"/>
    </p:embeddedFont>
    <p:embeddedFont>
      <p:font typeface="Google Sans Mono" panose="02010600030101010101" charset="0"/>
      <p:regular r:id="rId54"/>
      <p:bold r:id="rId55"/>
      <p:italic r:id="rId56"/>
      <p:boldItalic r:id="rId57"/>
    </p:embeddedFont>
    <p:embeddedFont>
      <p:font typeface="Google Sans Text" panose="02010600030101010101"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9" d="100"/>
          <a:sy n="199" d="100"/>
        </p:scale>
        <p:origin x="440"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2.xml"/><Relationship Id="rId61" Type="http://schemas.openxmlformats.org/officeDocument/2006/relationships/font" Target="fonts/font2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20" Type="http://schemas.openxmlformats.org/officeDocument/2006/relationships/slide" Target="slides/slide17.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315f5b33f7a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315f5b33f7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present Neural Assets, this project is done when I was a Student Researcher at Google DeepMind. It has been accepted by NeurIPS 2024 as a Spotlight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e61ebabd8f_0_1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e61ebabd8f_0_1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Recall the CG pipeline we talked about at the beginning. What can we learn from it?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First, once created, 3D assets are reusable across scenes since they have a fixed appearance. Then, people only need to adjust their 3D pose to animate them.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Therefore, our Neural Asset representation also consists of an appearance token, and a pose token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e61ebabd8f_0_1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2e61ebabd8f_0_1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 what training data can we use to learn such disentangled representation? In theory, we need paired images with the same set of objects but under different poses. But such data is very hard to obtain in real-world. This is why prior work like 3DIT decides to use synthetic data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Instead, we propose to use real-world videos as a scalable data source. As you can see from this example, the cars move over time thus their poses are changing, but their identity is the same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e61ebabd8f_0_1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e61ebabd8f_0_1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a high-level, given a video, we randomly sample 2 frames from it, called source and target images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Then, we encode the object appearance token from the source image, and the object pose token from the target image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Finally, we run a decoder to reconstruct the target image from the encoded appearance and pose tokens. The reconstruction loss serves as the training signal for the entire pipeline</a:t>
            </a:r>
            <a:endParaRPr>
              <a:solidFill>
                <a:schemeClr val="dk1"/>
              </a:solidFill>
            </a:endParaRPr>
          </a:p>
          <a:p>
            <a:pPr marL="0" lvl="0" indent="0" algn="l" rtl="0">
              <a:spcBef>
                <a:spcPts val="0"/>
              </a:spcBef>
              <a:spcAft>
                <a:spcPts val="0"/>
              </a:spcAft>
              <a:buNone/>
            </a:pPr>
            <a:r>
              <a:rPr lang="en">
                <a:solidFill>
                  <a:schemeClr val="dk1"/>
                </a:solidFill>
              </a:rPr>
              <a:t>When encoding the source appearance token, the model does not know which target image we will use. So in order to reconstruct the object under any target pose, the model has to learn object appearance under a canonical pose, similar to a 3D asset in CG</a:t>
            </a:r>
            <a:endParaRPr>
              <a:solidFill>
                <a:schemeClr val="dk1"/>
              </a:solidFill>
            </a:endParaRPr>
          </a:p>
          <a:p>
            <a:pPr marL="0" lvl="0" indent="0" algn="l" rtl="0">
              <a:spcBef>
                <a:spcPts val="0"/>
              </a:spcBef>
              <a:spcAft>
                <a:spcPts val="0"/>
              </a:spcAft>
              <a:buNone/>
            </a:pPr>
            <a:r>
              <a:rPr lang="en">
                <a:solidFill>
                  <a:schemeClr val="dk1"/>
                </a:solidFill>
              </a:rPr>
              <a:t>On the other hand, to minimize the reconstruction loss, the decoder has to render all the visual effects of objects such as shadows and occlusions. It cannot just do copy pasting but has to understand the object-background interaction as we will see in the experiments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e61ebabd8f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e61ebabd8f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Concretely, we first extract image feature maps with an encoder, and use RoIAlign to extract appearance tokens. For pose tokens, we take the corner coordinates of object 3D bounding boxes, and pass it to an MLP.</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decoder can be any image diffusion model, where we stack the Neural Assets of all objects to a sequence, and condition the diffusion model on it</a:t>
            </a:r>
            <a:endParaRPr>
              <a:solidFill>
                <a:schemeClr val="dk1"/>
              </a:solidFill>
            </a:endParaRPr>
          </a:p>
          <a:p>
            <a:pPr marL="0" lvl="0" indent="0" algn="l" rtl="0">
              <a:spcBef>
                <a:spcPts val="0"/>
              </a:spcBef>
              <a:spcAft>
                <a:spcPts val="0"/>
              </a:spcAft>
              <a:buNone/>
            </a:pPr>
            <a:r>
              <a:rPr lang="en">
                <a:solidFill>
                  <a:schemeClr val="dk1"/>
                </a:solidFill>
              </a:rPr>
              <a:t>Notably, here we have an additional background token input. Its appearance token is from the entire image where we mask out objects to prevent foreground information leak. Its pose token is the relative camera transformation between source and target images. This helps the model differentiate global camera motion and local object movement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315f5b33f7a_2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315f5b33f7a_2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2e61ebabd8f_0_1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2e61ebabd8f_0_1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After the model is trained, it serves as a unified interface for controllable generation</a:t>
            </a:r>
            <a:endParaRPr>
              <a:solidFill>
                <a:schemeClr val="dk1"/>
              </a:solidFill>
            </a:endParaRPr>
          </a:p>
          <a:p>
            <a:pPr marL="0" lvl="0" indent="0" algn="l" rtl="0">
              <a:spcBef>
                <a:spcPts val="0"/>
              </a:spcBef>
              <a:spcAft>
                <a:spcPts val="0"/>
              </a:spcAft>
              <a:buNone/>
            </a:pPr>
            <a:r>
              <a:rPr lang="en">
                <a:solidFill>
                  <a:schemeClr val="dk1"/>
                </a:solidFill>
              </a:rPr>
              <a:t>Given an image, we first encode each object to a Neural Asset representation. Then, to modify their pose tokens, we can simply change their 3D bounding boxes. In addition, if we replace the appearance token between images, we achieve object transfer across scenes. We can do the same thing to replace the background of images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30f9a08f18c_0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30f9a08f18c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look at experiments. We test the 3D pose control ability on 4 datasets. Two of them are synthetic. OBJect is the one proposed by a baseline 3DIT, it contains synthetic paired images. MOVi-E is also simulated with Blender. It has both object interactions and camera movement</a:t>
            </a:r>
            <a:endParaRPr/>
          </a:p>
          <a:p>
            <a:pPr marL="0" lvl="0" indent="0" algn="l" rtl="0">
              <a:spcBef>
                <a:spcPts val="0"/>
              </a:spcBef>
              <a:spcAft>
                <a:spcPts val="0"/>
              </a:spcAft>
              <a:buNone/>
            </a:pPr>
            <a:r>
              <a:rPr lang="en"/>
              <a:t>We also have two real-world datasets. Waymo Open is an outdoor self-driving dataset. Objectron is an indoor dataset which captures daily objects under 360 degree moving cameras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315f5b33f7a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15f5b33f7a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task is very intuitive: given a source image containing multiple objects and the 3D pose changes of these objects, we want the model to synthesize the target image after applying the pose changes</a:t>
            </a:r>
            <a:endParaRPr/>
          </a:p>
          <a:p>
            <a:pPr marL="0" lvl="0" indent="0" algn="l" rtl="0">
              <a:spcBef>
                <a:spcPts val="0"/>
              </a:spcBef>
              <a:spcAft>
                <a:spcPts val="0"/>
              </a:spcAft>
              <a:buNone/>
            </a:pPr>
            <a:r>
              <a:rPr lang="en"/>
              <a:t>We measure the difference between predicted and ground-truth target image with reconstruction-based metrics, such as PSNR, SSIM, and LPIPS</a:t>
            </a:r>
            <a:endParaRPr/>
          </a:p>
          <a:p>
            <a:pPr marL="0" lvl="0" indent="0" algn="l" rtl="0">
              <a:spcBef>
                <a:spcPts val="0"/>
              </a:spcBef>
              <a:spcAft>
                <a:spcPts val="0"/>
              </a:spcAft>
              <a:buNone/>
            </a:pPr>
            <a:r>
              <a:rPr lang="en"/>
              <a:t>For baselines, we take 3DIT which is trained on synthetic paired data, and uses text to control objects, such as move it left by 10 pixels, or rotate clockwise by 30 degree. Since it can only control one object per forward pass, we apply it autoregressively to edit all objects. We also design a baseline that chains multiple strong models. It first runs SAM to segment the target object out, then apply Zero-123 to rotate it, and finally use SD Inpainting model to put it back to the target location</a:t>
            </a:r>
            <a:endParaRPr/>
          </a:p>
          <a:p>
            <a:pPr marL="0" lvl="0" indent="0" algn="l" rtl="0">
              <a:spcBef>
                <a:spcPts val="0"/>
              </a:spcBef>
              <a:spcAft>
                <a:spcPts val="0"/>
              </a:spcAft>
              <a:buNone/>
            </a:pPr>
            <a:r>
              <a:rPr lang="en"/>
              <a:t>For our model, we use DINO as the image encoder, and SD 2.1 as the image decoder. Interestingly, we find SD 2.1 to perform much better than SD v1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315f5b33f7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315f5b33f7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show the quantitative results using bar charts. The OBJect dataset has three separate settings about translating, rotating, and removing objects</a:t>
            </a:r>
            <a:endParaRPr/>
          </a:p>
          <a:p>
            <a:pPr marL="0" lvl="0" indent="0" algn="l" rtl="0">
              <a:spcBef>
                <a:spcPts val="0"/>
              </a:spcBef>
              <a:spcAft>
                <a:spcPts val="0"/>
              </a:spcAft>
              <a:buNone/>
            </a:pPr>
            <a:r>
              <a:rPr lang="en"/>
              <a:t>As you can see, our model achieves the best results in all metrics on all datasets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315f5b33f7a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315f5b33f7a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30f9a08f18c_0_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30f9a08f18c_0_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Our motivation comes from traditional graphics workflow, which often involves two steps:</a:t>
            </a:r>
            <a:endParaRPr>
              <a:solidFill>
                <a:schemeClr val="dk1"/>
              </a:solidFill>
            </a:endParaRPr>
          </a:p>
          <a:p>
            <a:pPr marL="0" lvl="0" indent="0" algn="l" rtl="0">
              <a:spcBef>
                <a:spcPts val="0"/>
              </a:spcBef>
              <a:spcAft>
                <a:spcPts val="0"/>
              </a:spcAft>
              <a:buNone/>
            </a:pPr>
            <a:r>
              <a:rPr lang="en">
                <a:solidFill>
                  <a:schemeClr val="dk1"/>
                </a:solidFill>
              </a:rPr>
              <a:t>the creation of 3D assets like object meshes,</a:t>
            </a:r>
            <a:endParaRPr>
              <a:solidFill>
                <a:schemeClr val="dk1"/>
              </a:solidFill>
            </a:endParaRPr>
          </a:p>
          <a:p>
            <a:pPr marL="0" lvl="0" indent="0" algn="l" rtl="0">
              <a:spcBef>
                <a:spcPts val="0"/>
              </a:spcBef>
              <a:spcAft>
                <a:spcPts val="0"/>
              </a:spcAft>
              <a:buNone/>
            </a:pPr>
            <a:r>
              <a:rPr lang="en">
                <a:solidFill>
                  <a:schemeClr val="dk1"/>
                </a:solidFill>
              </a:rPr>
              <a:t>and the animation of them to achieve interesting scenes</a:t>
            </a:r>
            <a:endParaRPr>
              <a:solidFill>
                <a:schemeClr val="dk1"/>
              </a:solidFill>
            </a:endParaRPr>
          </a:p>
          <a:p>
            <a:pPr marL="0" lvl="0" indent="0" algn="l" rtl="0">
              <a:spcBef>
                <a:spcPts val="0"/>
              </a:spcBef>
              <a:spcAft>
                <a:spcPts val="0"/>
              </a:spcAft>
              <a:buNone/>
            </a:pPr>
            <a:r>
              <a:rPr lang="en">
                <a:solidFill>
                  <a:schemeClr val="dk1"/>
                </a:solidFill>
              </a:rPr>
              <a:t>In this paper, we ask the question: can we replicate such process in recent generative models?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0f9a08f18c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0f9a08f18c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provide more qualitative comparison. Here is an example on MOVi-E. The Chained baseline is able to rotate the object thanks to the powerful Zero-123 model, but it simply pastes the object to the target location without adapting to the environment.</a:t>
            </a:r>
            <a:endParaRPr/>
          </a:p>
          <a:p>
            <a:pPr marL="0" lvl="0" indent="0" algn="l" rtl="0">
              <a:spcBef>
                <a:spcPts val="0"/>
              </a:spcBef>
              <a:spcAft>
                <a:spcPts val="0"/>
              </a:spcAft>
              <a:buNone/>
            </a:pPr>
            <a:r>
              <a:rPr lang="en"/>
              <a:t>3DIT is even worse. It has two issues, first, it’s controlled with text, but when an image has multiple objects of the same class, it cannot locate the correct object. In addition, since we have to apply it sequentially to edit all object, the error accumulation leads to big drop in image quality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30f9a08f18c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30f9a08f18c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 example on Waymo Open. the car in the first example is very small, and is partially out of view in the second example. Chained is not able to add details to it and just copy pastes the low-quality and incomplete cars. In contrast, our model does reasonable hallucination to generate cars of high quality. It also renders the shadows pretty well in the second example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0f9a08f18c_0_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0f9a08f18c_0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we show a comparison on Objectron. In this dataset objects are always static, and only the camera moves around. None of the baselines is able to render the background correctly after camera transformation</a:t>
            </a:r>
            <a:endParaRPr/>
          </a:p>
          <a:p>
            <a:pPr marL="0" lvl="0" indent="0" algn="l" rtl="0">
              <a:spcBef>
                <a:spcPts val="0"/>
              </a:spcBef>
              <a:spcAft>
                <a:spcPts val="0"/>
              </a:spcAft>
              <a:buNone/>
            </a:pPr>
            <a:r>
              <a:rPr lang="en"/>
              <a:t>Thanks to the global background and camera encoding, our model can model camera movement, and synthesize a reasonable background at the novel view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e61ebabd8f_0_1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2e61ebabd8f_0_1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show more control results of Neural Assets. On Waymo Open, we can handle heavily occluded cars. You can see these two cars have complicated occlusion relationship when we translate, rotate, and rescale them.</a:t>
            </a:r>
            <a:endParaRPr/>
          </a:p>
          <a:p>
            <a:pPr marL="0" lvl="0" indent="0" algn="l" rtl="0">
              <a:spcBef>
                <a:spcPts val="0"/>
              </a:spcBef>
              <a:spcAft>
                <a:spcPts val="0"/>
              </a:spcAft>
              <a:buNone/>
            </a:pPr>
            <a:r>
              <a:rPr lang="en"/>
              <a:t>We can seamlessly generate cars moving in and out of view</a:t>
            </a:r>
            <a:endParaRPr/>
          </a:p>
          <a:p>
            <a:pPr marL="0" lvl="0" indent="0" algn="l" rtl="0">
              <a:spcBef>
                <a:spcPts val="0"/>
              </a:spcBef>
              <a:spcAft>
                <a:spcPts val="0"/>
              </a:spcAft>
              <a:buNone/>
            </a:pPr>
            <a:r>
              <a:rPr lang="en"/>
              <a:t>In addition, our model is robust to unseen lighting conditions and backgrounds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e61ebabd8f_0_1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2e61ebabd8f_0_1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results on Objectron. One issue here is that in the translation case, the object and camera motion are entangled. As I mentioned, this is because Objectron only has camera movement, and the objects are always static. Surprisingly, we can still disentangle them in the rotation case. We are not sure why this happens. One hypothesis I have is that the model doesn’t learn entangled object and camera poses. Instead, it’s trying to keep the relative distance between the foreground object and background elements. This is why when you translate the objects the desks and walls are also moving. But when you only rotate it, since the distance is unchanged, the object becomes disentangled from the background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2e61ebabd8f_0_1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2e61ebabd8f_0_1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Besides changing the 3D pose of objects, representing each object with individual tokens also allows flexible compositional generation. We can remove an object by dropping its token from model input, or remove everything else by only keeping its token. If we replace tokens from another image, we can transfer objects across scenes to compose a new image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e61ebabd8f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2e61ebabd8f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Finally, since we learn a background token to model the global scenes, we can also replace the background between images. Here we show an interesting example. We take a background from night time, and compose it with cars recorded in day time. In the generated image, the cars have their lights turned on. You can also see the specular highlight on the back of front cars, which is because of the light of the ego vehicle. This proves that our model is not doing simple copy-pasting. It really learns to adapt objects to their new locations with all necessary visual effects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e62a3979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2e62a3979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 course, our model has some limitations. One major failure case is the symmetry ambiguity. It cannot really perform a full 360 degree rotation of cylinder-like objects such as cups</a:t>
            </a:r>
            <a:endParaRPr/>
          </a:p>
          <a:p>
            <a:pPr marL="0" lvl="0" indent="0" algn="l" rtl="0">
              <a:spcBef>
                <a:spcPts val="0"/>
              </a:spcBef>
              <a:spcAft>
                <a:spcPts val="0"/>
              </a:spcAft>
              <a:buNone/>
            </a:pPr>
            <a:r>
              <a:rPr lang="en"/>
              <a:t>Also, sometimes it learns very strong prior of the world. Like cars also stick to lanes and won’t go to the sidewalks. This rule is actually maybe a good thing to learn</a:t>
            </a:r>
            <a:endParaRPr/>
          </a:p>
          <a:p>
            <a:pPr marL="0" lvl="0" indent="0" algn="l" rtl="0">
              <a:spcBef>
                <a:spcPts val="0"/>
              </a:spcBef>
              <a:spcAft>
                <a:spcPts val="0"/>
              </a:spcAft>
              <a:buNone/>
            </a:pPr>
            <a:r>
              <a:rPr lang="en"/>
              <a:t>Finally, it cannot generate things that are too different from the training distribution, such as flipping the car upside down or lift it into the air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315f5b33f7a_2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315f5b33f7a_2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me, the most exciting future direction of this work is extending it to larger-scale datasets and more scenarios. In this paper we only handle the most common situation in real world, that is, rigid object transformation and camera motion. But an ideal Neural Assets should do more, including the deformation of objects like humans; rigid object articulations which will be very important for robotics; and structural decomposition like cutting a tomato to two pieces.</a:t>
            </a:r>
            <a:endParaRPr/>
          </a:p>
          <a:p>
            <a:pPr marL="0" lvl="0" indent="0" algn="l" rtl="0">
              <a:spcBef>
                <a:spcPts val="0"/>
              </a:spcBef>
              <a:spcAft>
                <a:spcPts val="0"/>
              </a:spcAft>
              <a:buNone/>
            </a:pPr>
            <a:r>
              <a:rPr lang="en"/>
              <a:t>This limitation is because we use 3D bbox as the pose representation which can only handle rigid transformation. But we believe our appearance-pose disentanglement learning framework should easily fit other 3D pose representation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315f5b33f7a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315f5b33f7a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 for listening. Please check out our project page for more results. I will take any questions now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30f9a08f18c_0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30f9a08f18c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Recent advance in diffusion models enables us to generate almost anything describable using text. However, these models lack precise spatial control of objects</a:t>
            </a:r>
            <a:endParaRPr/>
          </a:p>
          <a:p>
            <a:pPr marL="0" lvl="0" indent="0" algn="l" rtl="0">
              <a:spcBef>
                <a:spcPts val="0"/>
              </a:spcBef>
              <a:spcAft>
                <a:spcPts val="0"/>
              </a:spcAft>
              <a:buNone/>
            </a:pPr>
            <a:r>
              <a:rPr lang="en"/>
              <a:t>For example, if I want to move this ballon left for 10 pixels, it’s very hard to accurately describe it using text.</a:t>
            </a:r>
            <a:endParaRPr/>
          </a:p>
          <a:p>
            <a:pPr marL="0" lvl="0" indent="0" algn="l" rtl="0">
              <a:spcBef>
                <a:spcPts val="0"/>
              </a:spcBef>
              <a:spcAft>
                <a:spcPts val="0"/>
              </a:spcAft>
              <a:buNone/>
            </a:pPr>
            <a:r>
              <a:rPr lang="en"/>
              <a:t>And what if we want to rotate this object a bit. The model is never trained on 3D rotation angles, so it’s impossible to do so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0f9a08f18c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0f9a08f18c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There are many works trying to inject 2D spatial control to image generators via bounding boxes, object masks and so 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a:extLst>
            <a:ext uri="{FF2B5EF4-FFF2-40B4-BE49-F238E27FC236}">
              <a16:creationId xmlns:a16="http://schemas.microsoft.com/office/drawing/2014/main" id="{D390BA99-E739-DDAA-C67E-2740ACC2C869}"/>
            </a:ext>
          </a:extLst>
        </p:cNvPr>
        <p:cNvGrpSpPr/>
        <p:nvPr/>
      </p:nvGrpSpPr>
      <p:grpSpPr>
        <a:xfrm>
          <a:off x="0" y="0"/>
          <a:ext cx="0" cy="0"/>
          <a:chOff x="0" y="0"/>
          <a:chExt cx="0" cy="0"/>
        </a:xfrm>
      </p:grpSpPr>
      <p:sp>
        <p:nvSpPr>
          <p:cNvPr id="934" name="Google Shape;934;g30f9a08f18c_0_1023:notes">
            <a:extLst>
              <a:ext uri="{FF2B5EF4-FFF2-40B4-BE49-F238E27FC236}">
                <a16:creationId xmlns:a16="http://schemas.microsoft.com/office/drawing/2014/main" id="{967608F3-75AC-8E59-19BD-073C5477E7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30f9a08f18c_0_1023:notes">
            <a:extLst>
              <a:ext uri="{FF2B5EF4-FFF2-40B4-BE49-F238E27FC236}">
                <a16:creationId xmlns:a16="http://schemas.microsoft.com/office/drawing/2014/main" id="{F57AF985-C04B-D1B7-8056-B8E99FE2BC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However, they can only specify a rough location of the object, while the 3D poses is undetermined. As a result, many generated objects are just forward-facing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pointed out by a famous work Zero-123, this is because of the training data bias. For example, most of the chairs in training images are forward-facing, so if you prompt the model to generate a chair, it will generates mostly the front-view of the chair</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09874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30f9a08f18c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30f9a08f18c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Inspired by this, the pioneering work 3DiM and Zero-123 </a:t>
            </a:r>
            <a:r>
              <a:rPr lang="en">
                <a:solidFill>
                  <a:schemeClr val="dk1"/>
                </a:solidFill>
              </a:rPr>
              <a:t>propose to condition DMs directly on 3D poses, and can achieve 3D pose control such as rotating the object</a:t>
            </a:r>
            <a:endParaRPr>
              <a:solidFill>
                <a:schemeClr val="dk1"/>
              </a:solidFill>
            </a:endParaRPr>
          </a:p>
          <a:p>
            <a:pPr marL="0" lvl="0" indent="0" algn="l" rtl="0">
              <a:spcBef>
                <a:spcPts val="0"/>
              </a:spcBef>
              <a:spcAft>
                <a:spcPts val="0"/>
              </a:spcAft>
              <a:buNone/>
            </a:pPr>
            <a:r>
              <a:rPr lang="en">
                <a:solidFill>
                  <a:schemeClr val="dk1"/>
                </a:solidFill>
              </a:rPr>
              <a:t>However, these models are only designed for single object images without backgrounds. It’s not directly applicable to real-world images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30f9a08f18c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30f9a08f18c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Finally, some recent works start to look into images with backgrounds. I’ll cover two representative works here</a:t>
            </a:r>
            <a:endParaRPr>
              <a:solidFill>
                <a:schemeClr val="dk1"/>
              </a:solidFill>
            </a:endParaRPr>
          </a:p>
          <a:p>
            <a:pPr marL="0" lvl="0" indent="0" algn="l" rtl="0">
              <a:spcBef>
                <a:spcPts val="0"/>
              </a:spcBef>
              <a:spcAft>
                <a:spcPts val="0"/>
              </a:spcAft>
              <a:buNone/>
            </a:pPr>
            <a:r>
              <a:rPr lang="en">
                <a:solidFill>
                  <a:schemeClr val="dk1"/>
                </a:solidFill>
              </a:rPr>
              <a:t>3DIT uses Blender to simulate paired images before and after applying a 3D transformation, and fine-tunes Stable Diffusion to solve this as an image-to-image translation problem. However, it’s trained on synthetic data, so there is always a sim-to-real gap here. In addition, it can only control one object in one model forward pass</a:t>
            </a:r>
            <a:endParaRPr>
              <a:solidFill>
                <a:schemeClr val="dk1"/>
              </a:solidFill>
            </a:endParaRPr>
          </a:p>
          <a:p>
            <a:pPr marL="0" lvl="0" indent="0" algn="l" rtl="0">
              <a:spcBef>
                <a:spcPts val="0"/>
              </a:spcBef>
              <a:spcAft>
                <a:spcPts val="0"/>
              </a:spcAft>
              <a:buNone/>
            </a:pPr>
            <a:r>
              <a:rPr lang="en">
                <a:solidFill>
                  <a:schemeClr val="dk1"/>
                </a:solidFill>
              </a:rPr>
              <a:t>Diffusion Handles instead uses depth map and image wrapping to perform 3D-aware editing. Again, it can only control single object. Also the use of depth map prevents it from doing large rotation of objects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30f9a08f18c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30f9a08f18c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our work is also related to the task of subject-driven image generation. The goal of this task is to learn a special token representing a subject from some reference images, and then synthesize it in new contexts</a:t>
            </a:r>
            <a:endParaRPr/>
          </a:p>
          <a:p>
            <a:pPr marL="0" lvl="0" indent="0" algn="l" rtl="0">
              <a:spcBef>
                <a:spcPts val="0"/>
              </a:spcBef>
              <a:spcAft>
                <a:spcPts val="0"/>
              </a:spcAft>
              <a:buNone/>
            </a:pPr>
            <a:r>
              <a:rPr lang="en"/>
              <a:t>Yet, these methods typically require multiple reference images, can only learn a single subject, and most importantly, cannot control their spatial location in the generated image. As you can see, they are mostly just centered</a:t>
            </a:r>
            <a:endParaRPr/>
          </a:p>
          <a:p>
            <a:pPr marL="0" lvl="0" indent="0" algn="l" rtl="0">
              <a:spcBef>
                <a:spcPts val="0"/>
              </a:spcBef>
              <a:spcAft>
                <a:spcPts val="0"/>
              </a:spcAft>
              <a:buNone/>
            </a:pPr>
            <a:r>
              <a:rPr lang="en"/>
              <a:t>In contrast, we only require 1 reference image, and can control the 3D pose of multiple subjects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e61ebabd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2e61ebabd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Concretely, this work aims to learn a representation of each object in a source image,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that enables manipulating them in a physically-plausible way, such as translation and rotation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present a novel Neural Assets representation to achieve all these goals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 Blank" type="title">
  <p:cSld name="TITLE">
    <p:spTree>
      <p:nvGrpSpPr>
        <p:cNvPr id="1" name="Shape 53"/>
        <p:cNvGrpSpPr/>
        <p:nvPr/>
      </p:nvGrpSpPr>
      <p:grpSpPr>
        <a:xfrm>
          <a:off x="0" y="0"/>
          <a:ext cx="0" cy="0"/>
          <a:chOff x="0" y="0"/>
          <a:chExt cx="0" cy="0"/>
        </a:xfrm>
      </p:grpSpPr>
      <p:sp>
        <p:nvSpPr>
          <p:cNvPr id="54" name="Google Shape;54;p14"/>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a Blank with wordmark">
  <p:cSld name="CUSTOM_6">
    <p:spTree>
      <p:nvGrpSpPr>
        <p:cNvPr id="1" name="Shape 55"/>
        <p:cNvGrpSpPr/>
        <p:nvPr/>
      </p:nvGrpSpPr>
      <p:grpSpPr>
        <a:xfrm>
          <a:off x="0" y="0"/>
          <a:ext cx="0" cy="0"/>
          <a:chOff x="0" y="0"/>
          <a:chExt cx="0" cy="0"/>
        </a:xfrm>
      </p:grpSpPr>
      <p:sp>
        <p:nvSpPr>
          <p:cNvPr id="56" name="Google Shape;56;p15"/>
          <p:cNvSpPr/>
          <p:nvPr/>
        </p:nvSpPr>
        <p:spPr>
          <a:xfrm>
            <a:off x="3867462" y="330100"/>
            <a:ext cx="1409118" cy="181611"/>
          </a:xfrm>
          <a:custGeom>
            <a:avLst/>
            <a:gdLst/>
            <a:ahLst/>
            <a:cxnLst/>
            <a:rect l="l" t="t" r="r" b="b"/>
            <a:pathLst>
              <a:path w="2167874" h="279402" extrusionOk="0">
                <a:moveTo>
                  <a:pt x="112625" y="98950"/>
                </a:moveTo>
                <a:lnTo>
                  <a:pt x="112625" y="128553"/>
                </a:lnTo>
                <a:lnTo>
                  <a:pt x="112631" y="128559"/>
                </a:lnTo>
                <a:lnTo>
                  <a:pt x="184276" y="128559"/>
                </a:lnTo>
                <a:cubicBezTo>
                  <a:pt x="182083" y="145027"/>
                  <a:pt x="176446" y="157076"/>
                  <a:pt x="167883" y="165475"/>
                </a:cubicBezTo>
                <a:cubicBezTo>
                  <a:pt x="157376" y="175783"/>
                  <a:pt x="140937" y="187150"/>
                  <a:pt x="112102" y="187150"/>
                </a:cubicBezTo>
                <a:cubicBezTo>
                  <a:pt x="67639" y="187150"/>
                  <a:pt x="32876" y="151996"/>
                  <a:pt x="32876" y="108379"/>
                </a:cubicBezTo>
                <a:cubicBezTo>
                  <a:pt x="32876" y="64762"/>
                  <a:pt x="67639" y="29609"/>
                  <a:pt x="112102" y="29609"/>
                </a:cubicBezTo>
                <a:cubicBezTo>
                  <a:pt x="136085" y="29609"/>
                  <a:pt x="153598" y="38859"/>
                  <a:pt x="166536" y="50755"/>
                </a:cubicBezTo>
                <a:lnTo>
                  <a:pt x="187826" y="29871"/>
                </a:lnTo>
                <a:cubicBezTo>
                  <a:pt x="169769" y="12955"/>
                  <a:pt x="145785" y="0"/>
                  <a:pt x="112102" y="0"/>
                </a:cubicBezTo>
                <a:cubicBezTo>
                  <a:pt x="51201" y="0"/>
                  <a:pt x="0" y="48637"/>
                  <a:pt x="0" y="108374"/>
                </a:cubicBezTo>
                <a:cubicBezTo>
                  <a:pt x="0" y="168111"/>
                  <a:pt x="51201" y="216748"/>
                  <a:pt x="112102" y="216748"/>
                </a:cubicBezTo>
                <a:cubicBezTo>
                  <a:pt x="144978" y="216748"/>
                  <a:pt x="169769" y="206178"/>
                  <a:pt x="189173" y="186353"/>
                </a:cubicBezTo>
                <a:cubicBezTo>
                  <a:pt x="209112" y="166790"/>
                  <a:pt x="215311" y="139303"/>
                  <a:pt x="215311" y="117100"/>
                </a:cubicBezTo>
                <a:cubicBezTo>
                  <a:pt x="215311" y="110376"/>
                  <a:pt x="214704" y="104166"/>
                  <a:pt x="213674" y="98950"/>
                </a:cubicBezTo>
                <a:lnTo>
                  <a:pt x="112625" y="98950"/>
                </a:lnTo>
                <a:close/>
                <a:moveTo>
                  <a:pt x="297876" y="216757"/>
                </a:moveTo>
                <a:cubicBezTo>
                  <a:pt x="337219" y="216757"/>
                  <a:pt x="369289" y="187154"/>
                  <a:pt x="369289" y="146974"/>
                </a:cubicBezTo>
                <a:cubicBezTo>
                  <a:pt x="369289" y="106533"/>
                  <a:pt x="337219" y="77191"/>
                  <a:pt x="297876" y="77191"/>
                </a:cubicBezTo>
                <a:cubicBezTo>
                  <a:pt x="258534" y="77191"/>
                  <a:pt x="226464" y="106795"/>
                  <a:pt x="226464" y="146974"/>
                </a:cubicBezTo>
                <a:cubicBezTo>
                  <a:pt x="226464" y="187154"/>
                  <a:pt x="258534" y="216757"/>
                  <a:pt x="297876" y="216757"/>
                </a:cubicBezTo>
                <a:close/>
                <a:moveTo>
                  <a:pt x="297882" y="104683"/>
                </a:moveTo>
                <a:cubicBezTo>
                  <a:pt x="319440" y="104683"/>
                  <a:pt x="338032" y="121861"/>
                  <a:pt x="338032" y="146974"/>
                </a:cubicBezTo>
                <a:cubicBezTo>
                  <a:pt x="338032" y="171819"/>
                  <a:pt x="319446" y="189265"/>
                  <a:pt x="297882" y="189265"/>
                </a:cubicBezTo>
                <a:cubicBezTo>
                  <a:pt x="276319" y="189265"/>
                  <a:pt x="257727" y="172086"/>
                  <a:pt x="257727" y="146974"/>
                </a:cubicBezTo>
                <a:cubicBezTo>
                  <a:pt x="257727" y="121861"/>
                  <a:pt x="276325" y="104683"/>
                  <a:pt x="297882" y="104683"/>
                </a:cubicBezTo>
                <a:close/>
                <a:moveTo>
                  <a:pt x="525077" y="146974"/>
                </a:moveTo>
                <a:cubicBezTo>
                  <a:pt x="525077" y="187154"/>
                  <a:pt x="493008" y="216757"/>
                  <a:pt x="453665" y="216757"/>
                </a:cubicBezTo>
                <a:cubicBezTo>
                  <a:pt x="414322" y="216757"/>
                  <a:pt x="382253" y="187154"/>
                  <a:pt x="382253" y="146974"/>
                </a:cubicBezTo>
                <a:cubicBezTo>
                  <a:pt x="382253" y="106795"/>
                  <a:pt x="414322" y="77191"/>
                  <a:pt x="453665" y="77191"/>
                </a:cubicBezTo>
                <a:cubicBezTo>
                  <a:pt x="493008" y="77191"/>
                  <a:pt x="525077" y="106533"/>
                  <a:pt x="525077" y="146974"/>
                </a:cubicBezTo>
                <a:close/>
                <a:moveTo>
                  <a:pt x="493820" y="146974"/>
                </a:moveTo>
                <a:cubicBezTo>
                  <a:pt x="493820" y="121861"/>
                  <a:pt x="475229" y="104683"/>
                  <a:pt x="453670" y="104683"/>
                </a:cubicBezTo>
                <a:cubicBezTo>
                  <a:pt x="432112" y="104683"/>
                  <a:pt x="413515" y="121861"/>
                  <a:pt x="413515" y="146974"/>
                </a:cubicBezTo>
                <a:cubicBezTo>
                  <a:pt x="413515" y="172086"/>
                  <a:pt x="432107" y="189265"/>
                  <a:pt x="453670" y="189265"/>
                </a:cubicBezTo>
                <a:cubicBezTo>
                  <a:pt x="475233" y="189265"/>
                  <a:pt x="493820" y="171819"/>
                  <a:pt x="493820" y="146974"/>
                </a:cubicBezTo>
                <a:close/>
                <a:moveTo>
                  <a:pt x="674402" y="206711"/>
                </a:moveTo>
                <a:lnTo>
                  <a:pt x="674402" y="81421"/>
                </a:lnTo>
                <a:lnTo>
                  <a:pt x="644759" y="81421"/>
                </a:lnTo>
                <a:lnTo>
                  <a:pt x="644759" y="92787"/>
                </a:lnTo>
                <a:lnTo>
                  <a:pt x="643680" y="92787"/>
                </a:lnTo>
                <a:cubicBezTo>
                  <a:pt x="636674" y="84591"/>
                  <a:pt x="623202" y="77191"/>
                  <a:pt x="606223" y="77191"/>
                </a:cubicBezTo>
                <a:cubicBezTo>
                  <a:pt x="570648" y="77191"/>
                  <a:pt x="538044" y="108116"/>
                  <a:pt x="538044" y="147236"/>
                </a:cubicBezTo>
                <a:cubicBezTo>
                  <a:pt x="538044" y="186356"/>
                  <a:pt x="570648" y="216751"/>
                  <a:pt x="606223" y="216751"/>
                </a:cubicBezTo>
                <a:cubicBezTo>
                  <a:pt x="623202" y="216751"/>
                  <a:pt x="636674" y="209352"/>
                  <a:pt x="643680" y="200893"/>
                </a:cubicBezTo>
                <a:lnTo>
                  <a:pt x="644759" y="200893"/>
                </a:lnTo>
                <a:lnTo>
                  <a:pt x="644759" y="210940"/>
                </a:lnTo>
                <a:cubicBezTo>
                  <a:pt x="644759" y="237635"/>
                  <a:pt x="630207" y="251910"/>
                  <a:pt x="606763" y="251910"/>
                </a:cubicBezTo>
                <a:cubicBezTo>
                  <a:pt x="587626" y="251910"/>
                  <a:pt x="575773" y="238432"/>
                  <a:pt x="570921" y="227065"/>
                </a:cubicBezTo>
                <a:lnTo>
                  <a:pt x="543704" y="238169"/>
                </a:lnTo>
                <a:cubicBezTo>
                  <a:pt x="551522" y="256668"/>
                  <a:pt x="572267" y="279402"/>
                  <a:pt x="606763" y="279402"/>
                </a:cubicBezTo>
                <a:cubicBezTo>
                  <a:pt x="643412" y="279402"/>
                  <a:pt x="674402" y="258256"/>
                  <a:pt x="674402" y="206711"/>
                </a:cubicBezTo>
                <a:close/>
                <a:moveTo>
                  <a:pt x="608917" y="104677"/>
                </a:moveTo>
                <a:cubicBezTo>
                  <a:pt x="630207" y="104677"/>
                  <a:pt x="646913" y="122653"/>
                  <a:pt x="646913" y="147236"/>
                </a:cubicBezTo>
                <a:cubicBezTo>
                  <a:pt x="646913" y="171557"/>
                  <a:pt x="630480" y="189265"/>
                  <a:pt x="608917" y="189265"/>
                </a:cubicBezTo>
                <a:cubicBezTo>
                  <a:pt x="587353" y="189265"/>
                  <a:pt x="569301" y="171819"/>
                  <a:pt x="569301" y="147236"/>
                </a:cubicBezTo>
                <a:cubicBezTo>
                  <a:pt x="569301" y="122653"/>
                  <a:pt x="587626" y="104677"/>
                  <a:pt x="608917" y="104677"/>
                </a:cubicBezTo>
                <a:close/>
                <a:moveTo>
                  <a:pt x="727344" y="8092"/>
                </a:moveTo>
                <a:lnTo>
                  <a:pt x="727344" y="212523"/>
                </a:lnTo>
                <a:lnTo>
                  <a:pt x="696087" y="212523"/>
                </a:lnTo>
                <a:lnTo>
                  <a:pt x="696087" y="8092"/>
                </a:lnTo>
                <a:lnTo>
                  <a:pt x="727344" y="8092"/>
                </a:lnTo>
                <a:close/>
                <a:moveTo>
                  <a:pt x="872311" y="185824"/>
                </a:moveTo>
                <a:lnTo>
                  <a:pt x="848059" y="169966"/>
                </a:lnTo>
                <a:lnTo>
                  <a:pt x="848053" y="169960"/>
                </a:lnTo>
                <a:cubicBezTo>
                  <a:pt x="839968" y="181589"/>
                  <a:pt x="828917" y="189256"/>
                  <a:pt x="813019" y="189256"/>
                </a:cubicBezTo>
                <a:cubicBezTo>
                  <a:pt x="797120" y="189256"/>
                  <a:pt x="785801" y="182119"/>
                  <a:pt x="778522" y="168111"/>
                </a:cubicBezTo>
                <a:lnTo>
                  <a:pt x="873652" y="129519"/>
                </a:lnTo>
                <a:lnTo>
                  <a:pt x="870418" y="121590"/>
                </a:lnTo>
                <a:cubicBezTo>
                  <a:pt x="864492" y="105994"/>
                  <a:pt x="846167" y="77182"/>
                  <a:pt x="809518" y="77182"/>
                </a:cubicBezTo>
                <a:cubicBezTo>
                  <a:pt x="772868" y="77182"/>
                  <a:pt x="742419" y="105465"/>
                  <a:pt x="742419" y="146965"/>
                </a:cubicBezTo>
                <a:cubicBezTo>
                  <a:pt x="742419" y="186085"/>
                  <a:pt x="772601" y="216748"/>
                  <a:pt x="813024" y="216748"/>
                </a:cubicBezTo>
                <a:cubicBezTo>
                  <a:pt x="845633" y="216748"/>
                  <a:pt x="864492" y="197190"/>
                  <a:pt x="872311" y="185824"/>
                </a:cubicBezTo>
                <a:close/>
                <a:moveTo>
                  <a:pt x="837008" y="118949"/>
                </a:moveTo>
                <a:lnTo>
                  <a:pt x="773414" y="144853"/>
                </a:lnTo>
                <a:lnTo>
                  <a:pt x="773409" y="144859"/>
                </a:lnTo>
                <a:cubicBezTo>
                  <a:pt x="772601" y="117896"/>
                  <a:pt x="794699" y="104150"/>
                  <a:pt x="810598" y="104150"/>
                </a:cubicBezTo>
                <a:cubicBezTo>
                  <a:pt x="822996" y="104150"/>
                  <a:pt x="833502" y="110229"/>
                  <a:pt x="837008" y="118949"/>
                </a:cubicBezTo>
                <a:close/>
                <a:moveTo>
                  <a:pt x="966663" y="20387"/>
                </a:moveTo>
                <a:lnTo>
                  <a:pt x="1029118" y="20387"/>
                </a:lnTo>
                <a:cubicBezTo>
                  <a:pt x="1097974" y="20387"/>
                  <a:pt x="1129591" y="57509"/>
                  <a:pt x="1129591" y="116814"/>
                </a:cubicBezTo>
                <a:cubicBezTo>
                  <a:pt x="1129591" y="175862"/>
                  <a:pt x="1097974" y="212728"/>
                  <a:pt x="1029118" y="212728"/>
                </a:cubicBezTo>
                <a:lnTo>
                  <a:pt x="966663" y="212728"/>
                </a:lnTo>
                <a:lnTo>
                  <a:pt x="966663" y="20387"/>
                </a:lnTo>
                <a:close/>
                <a:moveTo>
                  <a:pt x="1028264" y="189647"/>
                </a:moveTo>
                <a:cubicBezTo>
                  <a:pt x="1082560" y="189647"/>
                  <a:pt x="1101375" y="162142"/>
                  <a:pt x="1101375" y="116814"/>
                </a:cubicBezTo>
                <a:cubicBezTo>
                  <a:pt x="1101375" y="71229"/>
                  <a:pt x="1082617" y="43147"/>
                  <a:pt x="1028264" y="43147"/>
                </a:cubicBezTo>
                <a:lnTo>
                  <a:pt x="994358" y="43147"/>
                </a:lnTo>
                <a:lnTo>
                  <a:pt x="994358" y="189647"/>
                </a:lnTo>
                <a:lnTo>
                  <a:pt x="1028264" y="189647"/>
                </a:lnTo>
                <a:close/>
                <a:moveTo>
                  <a:pt x="1169765" y="150922"/>
                </a:moveTo>
                <a:lnTo>
                  <a:pt x="1278672" y="150922"/>
                </a:lnTo>
                <a:cubicBezTo>
                  <a:pt x="1278928" y="145922"/>
                  <a:pt x="1278928" y="141818"/>
                  <a:pt x="1278928" y="137972"/>
                </a:cubicBezTo>
                <a:cubicBezTo>
                  <a:pt x="1278928" y="102837"/>
                  <a:pt x="1253190" y="73153"/>
                  <a:pt x="1212295" y="73153"/>
                </a:cubicBezTo>
                <a:cubicBezTo>
                  <a:pt x="1170876" y="73153"/>
                  <a:pt x="1142584" y="102004"/>
                  <a:pt x="1142584" y="145152"/>
                </a:cubicBezTo>
                <a:cubicBezTo>
                  <a:pt x="1142584" y="187788"/>
                  <a:pt x="1171133" y="216061"/>
                  <a:pt x="1212029" y="216061"/>
                </a:cubicBezTo>
                <a:cubicBezTo>
                  <a:pt x="1244766" y="216061"/>
                  <a:pt x="1267436" y="196827"/>
                  <a:pt x="1275015" y="171246"/>
                </a:cubicBezTo>
                <a:lnTo>
                  <a:pt x="1247311" y="171246"/>
                </a:lnTo>
                <a:cubicBezTo>
                  <a:pt x="1241689" y="184710"/>
                  <a:pt x="1229409" y="193494"/>
                  <a:pt x="1212029" y="193494"/>
                </a:cubicBezTo>
                <a:cubicBezTo>
                  <a:pt x="1190479" y="193494"/>
                  <a:pt x="1171465" y="178683"/>
                  <a:pt x="1169765" y="150922"/>
                </a:cubicBezTo>
                <a:close/>
                <a:moveTo>
                  <a:pt x="1212029" y="95721"/>
                </a:moveTo>
                <a:cubicBezTo>
                  <a:pt x="1233854" y="95721"/>
                  <a:pt x="1250379" y="109441"/>
                  <a:pt x="1251490" y="131688"/>
                </a:cubicBezTo>
                <a:lnTo>
                  <a:pt x="1170288" y="131688"/>
                </a:lnTo>
                <a:cubicBezTo>
                  <a:pt x="1173422" y="108094"/>
                  <a:pt x="1191324" y="95721"/>
                  <a:pt x="1212029" y="95721"/>
                </a:cubicBezTo>
                <a:close/>
                <a:moveTo>
                  <a:pt x="1429585" y="150922"/>
                </a:moveTo>
                <a:lnTo>
                  <a:pt x="1320679" y="150922"/>
                </a:lnTo>
                <a:cubicBezTo>
                  <a:pt x="1322379" y="178683"/>
                  <a:pt x="1341393" y="193494"/>
                  <a:pt x="1362952" y="193494"/>
                </a:cubicBezTo>
                <a:cubicBezTo>
                  <a:pt x="1380322" y="193494"/>
                  <a:pt x="1392603" y="184710"/>
                  <a:pt x="1398225" y="171246"/>
                </a:cubicBezTo>
                <a:lnTo>
                  <a:pt x="1425929" y="171246"/>
                </a:lnTo>
                <a:cubicBezTo>
                  <a:pt x="1418350" y="196827"/>
                  <a:pt x="1395680" y="216061"/>
                  <a:pt x="1362952" y="216061"/>
                </a:cubicBezTo>
                <a:cubicBezTo>
                  <a:pt x="1322046" y="216061"/>
                  <a:pt x="1293497" y="187788"/>
                  <a:pt x="1293497" y="145152"/>
                </a:cubicBezTo>
                <a:cubicBezTo>
                  <a:pt x="1293497" y="102004"/>
                  <a:pt x="1321790" y="73153"/>
                  <a:pt x="1363208" y="73153"/>
                </a:cubicBezTo>
                <a:cubicBezTo>
                  <a:pt x="1404104" y="73153"/>
                  <a:pt x="1429842" y="102837"/>
                  <a:pt x="1429842" y="137972"/>
                </a:cubicBezTo>
                <a:cubicBezTo>
                  <a:pt x="1429842" y="141818"/>
                  <a:pt x="1429842" y="145922"/>
                  <a:pt x="1429585" y="150922"/>
                </a:cubicBezTo>
                <a:close/>
                <a:moveTo>
                  <a:pt x="1402404" y="131688"/>
                </a:moveTo>
                <a:cubicBezTo>
                  <a:pt x="1401293" y="109441"/>
                  <a:pt x="1384767" y="95721"/>
                  <a:pt x="1362952" y="95721"/>
                </a:cubicBezTo>
                <a:cubicBezTo>
                  <a:pt x="1342238" y="95721"/>
                  <a:pt x="1324335" y="108094"/>
                  <a:pt x="1321201" y="131688"/>
                </a:cubicBezTo>
                <a:lnTo>
                  <a:pt x="1402404" y="131688"/>
                </a:lnTo>
                <a:close/>
                <a:moveTo>
                  <a:pt x="1471269" y="76422"/>
                </a:moveTo>
                <a:lnTo>
                  <a:pt x="1446377" y="76422"/>
                </a:lnTo>
                <a:lnTo>
                  <a:pt x="1446377" y="273186"/>
                </a:lnTo>
                <a:lnTo>
                  <a:pt x="1474071" y="273186"/>
                </a:lnTo>
                <a:lnTo>
                  <a:pt x="1474071" y="191314"/>
                </a:lnTo>
                <a:cubicBezTo>
                  <a:pt x="1483616" y="207022"/>
                  <a:pt x="1500930" y="216062"/>
                  <a:pt x="1523068" y="216062"/>
                </a:cubicBezTo>
                <a:cubicBezTo>
                  <a:pt x="1563907" y="216062"/>
                  <a:pt x="1591934" y="186121"/>
                  <a:pt x="1591934" y="144896"/>
                </a:cubicBezTo>
                <a:cubicBezTo>
                  <a:pt x="1591934" y="103671"/>
                  <a:pt x="1563907" y="73153"/>
                  <a:pt x="1523334" y="73153"/>
                </a:cubicBezTo>
                <a:cubicBezTo>
                  <a:pt x="1498441" y="73153"/>
                  <a:pt x="1482761" y="84950"/>
                  <a:pt x="1474071" y="98157"/>
                </a:cubicBezTo>
                <a:lnTo>
                  <a:pt x="1471269" y="76422"/>
                </a:lnTo>
                <a:close/>
                <a:moveTo>
                  <a:pt x="1518889" y="96746"/>
                </a:moveTo>
                <a:cubicBezTo>
                  <a:pt x="1545216" y="96746"/>
                  <a:pt x="1563708" y="116301"/>
                  <a:pt x="1563708" y="144575"/>
                </a:cubicBezTo>
                <a:cubicBezTo>
                  <a:pt x="1563708" y="173170"/>
                  <a:pt x="1545216" y="192403"/>
                  <a:pt x="1518889" y="192403"/>
                </a:cubicBezTo>
                <a:cubicBezTo>
                  <a:pt x="1492829" y="192403"/>
                  <a:pt x="1474071" y="173170"/>
                  <a:pt x="1474071" y="144575"/>
                </a:cubicBezTo>
                <a:cubicBezTo>
                  <a:pt x="1474071" y="116237"/>
                  <a:pt x="1492829" y="96746"/>
                  <a:pt x="1518889" y="96746"/>
                </a:cubicBezTo>
                <a:close/>
                <a:moveTo>
                  <a:pt x="1808037" y="20387"/>
                </a:moveTo>
                <a:lnTo>
                  <a:pt x="1808037" y="212728"/>
                </a:lnTo>
                <a:lnTo>
                  <a:pt x="1780334" y="212728"/>
                </a:lnTo>
                <a:lnTo>
                  <a:pt x="1780334" y="67895"/>
                </a:lnTo>
                <a:lnTo>
                  <a:pt x="1718724" y="185223"/>
                </a:lnTo>
                <a:lnTo>
                  <a:pt x="1697431" y="185223"/>
                </a:lnTo>
                <a:lnTo>
                  <a:pt x="1635565" y="67895"/>
                </a:lnTo>
                <a:lnTo>
                  <a:pt x="1635565" y="212728"/>
                </a:lnTo>
                <a:lnTo>
                  <a:pt x="1607861" y="212728"/>
                </a:lnTo>
                <a:lnTo>
                  <a:pt x="1607861" y="20387"/>
                </a:lnTo>
                <a:lnTo>
                  <a:pt x="1640333" y="20387"/>
                </a:lnTo>
                <a:lnTo>
                  <a:pt x="1708077" y="150345"/>
                </a:lnTo>
                <a:lnTo>
                  <a:pt x="1775566" y="20387"/>
                </a:lnTo>
                <a:lnTo>
                  <a:pt x="1808037" y="20387"/>
                </a:lnTo>
                <a:close/>
                <a:moveTo>
                  <a:pt x="1843311" y="14872"/>
                </a:moveTo>
                <a:cubicBezTo>
                  <a:pt x="1832921" y="14872"/>
                  <a:pt x="1825085" y="22053"/>
                  <a:pt x="1825085" y="31926"/>
                </a:cubicBezTo>
                <a:cubicBezTo>
                  <a:pt x="1825085" y="41800"/>
                  <a:pt x="1832921" y="49237"/>
                  <a:pt x="1843311" y="49237"/>
                </a:cubicBezTo>
                <a:cubicBezTo>
                  <a:pt x="1853957" y="49237"/>
                  <a:pt x="1861802" y="41800"/>
                  <a:pt x="1861802" y="31926"/>
                </a:cubicBezTo>
                <a:cubicBezTo>
                  <a:pt x="1861802" y="21989"/>
                  <a:pt x="1853957" y="14872"/>
                  <a:pt x="1843311" y="14872"/>
                </a:cubicBezTo>
                <a:close/>
                <a:moveTo>
                  <a:pt x="1857291" y="76421"/>
                </a:moveTo>
                <a:lnTo>
                  <a:pt x="1829587" y="76421"/>
                </a:lnTo>
                <a:lnTo>
                  <a:pt x="1829587" y="212726"/>
                </a:lnTo>
                <a:lnTo>
                  <a:pt x="1857291" y="212726"/>
                </a:lnTo>
                <a:lnTo>
                  <a:pt x="1857291" y="76421"/>
                </a:lnTo>
                <a:close/>
                <a:moveTo>
                  <a:pt x="2007103" y="134124"/>
                </a:moveTo>
                <a:lnTo>
                  <a:pt x="2007103" y="212728"/>
                </a:lnTo>
                <a:lnTo>
                  <a:pt x="1979665" y="212728"/>
                </a:lnTo>
                <a:lnTo>
                  <a:pt x="1979665" y="136881"/>
                </a:lnTo>
                <a:cubicBezTo>
                  <a:pt x="1979665" y="109953"/>
                  <a:pt x="1968163" y="96490"/>
                  <a:pt x="1945759" y="96490"/>
                </a:cubicBezTo>
                <a:cubicBezTo>
                  <a:pt x="1923089" y="96490"/>
                  <a:pt x="1906554" y="112711"/>
                  <a:pt x="1906554" y="142395"/>
                </a:cubicBezTo>
                <a:lnTo>
                  <a:pt x="1906554" y="212728"/>
                </a:lnTo>
                <a:lnTo>
                  <a:pt x="1878859" y="212728"/>
                </a:lnTo>
                <a:lnTo>
                  <a:pt x="1878859" y="76422"/>
                </a:lnTo>
                <a:lnTo>
                  <a:pt x="1903486" y="76422"/>
                </a:lnTo>
                <a:lnTo>
                  <a:pt x="1905452" y="100336"/>
                </a:lnTo>
                <a:cubicBezTo>
                  <a:pt x="1914399" y="83603"/>
                  <a:pt x="1931779" y="73153"/>
                  <a:pt x="1953338" y="73153"/>
                </a:cubicBezTo>
                <a:cubicBezTo>
                  <a:pt x="1986655" y="73153"/>
                  <a:pt x="2007103" y="93220"/>
                  <a:pt x="2007103" y="134124"/>
                </a:cubicBezTo>
                <a:close/>
                <a:moveTo>
                  <a:pt x="2090917" y="72514"/>
                </a:moveTo>
                <a:cubicBezTo>
                  <a:pt x="2050021" y="72514"/>
                  <a:pt x="2022327" y="102455"/>
                  <a:pt x="2022327" y="143680"/>
                </a:cubicBezTo>
                <a:cubicBezTo>
                  <a:pt x="2022327" y="184905"/>
                  <a:pt x="2050088" y="215423"/>
                  <a:pt x="2090594" y="215423"/>
                </a:cubicBezTo>
                <a:cubicBezTo>
                  <a:pt x="2115554" y="215423"/>
                  <a:pt x="2131234" y="203626"/>
                  <a:pt x="2140180" y="190419"/>
                </a:cubicBezTo>
                <a:lnTo>
                  <a:pt x="2142991" y="212153"/>
                </a:lnTo>
                <a:lnTo>
                  <a:pt x="2167875" y="212153"/>
                </a:lnTo>
                <a:lnTo>
                  <a:pt x="2167875" y="14299"/>
                </a:lnTo>
                <a:lnTo>
                  <a:pt x="2140180" y="14299"/>
                </a:lnTo>
                <a:lnTo>
                  <a:pt x="2140180" y="97262"/>
                </a:lnTo>
                <a:cubicBezTo>
                  <a:pt x="2130711" y="81554"/>
                  <a:pt x="2113331" y="72514"/>
                  <a:pt x="2090917" y="72514"/>
                </a:cubicBezTo>
                <a:close/>
                <a:moveTo>
                  <a:pt x="2095106" y="96172"/>
                </a:moveTo>
                <a:cubicBezTo>
                  <a:pt x="2121432" y="96172"/>
                  <a:pt x="2139914" y="115406"/>
                  <a:pt x="2139914" y="144001"/>
                </a:cubicBezTo>
                <a:cubicBezTo>
                  <a:pt x="2139914" y="172275"/>
                  <a:pt x="2121432" y="191765"/>
                  <a:pt x="2095106" y="191830"/>
                </a:cubicBezTo>
                <a:cubicBezTo>
                  <a:pt x="2069035" y="191830"/>
                  <a:pt x="2050287" y="172275"/>
                  <a:pt x="2050287" y="144001"/>
                </a:cubicBezTo>
                <a:cubicBezTo>
                  <a:pt x="2050287" y="115406"/>
                  <a:pt x="2069035" y="96172"/>
                  <a:pt x="2095106" y="9617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57" name="Google Shape;57;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b Blank with logo">
  <p:cSld name="CUSTOM_6_1">
    <p:spTree>
      <p:nvGrpSpPr>
        <p:cNvPr id="1" name="Shape 58"/>
        <p:cNvGrpSpPr/>
        <p:nvPr/>
      </p:nvGrpSpPr>
      <p:grpSpPr>
        <a:xfrm>
          <a:off x="0" y="0"/>
          <a:ext cx="0" cy="0"/>
          <a:chOff x="0" y="0"/>
          <a:chExt cx="0" cy="0"/>
        </a:xfrm>
      </p:grpSpPr>
      <p:sp>
        <p:nvSpPr>
          <p:cNvPr id="59" name="Google Shape;59;p16"/>
          <p:cNvSpPr/>
          <p:nvPr/>
        </p:nvSpPr>
        <p:spPr>
          <a:xfrm>
            <a:off x="606746" y="280200"/>
            <a:ext cx="1690448" cy="242655"/>
          </a:xfrm>
          <a:custGeom>
            <a:avLst/>
            <a:gdLst/>
            <a:ahLst/>
            <a:cxnLst/>
            <a:rect l="l" t="t" r="r" b="b"/>
            <a:pathLst>
              <a:path w="7772176" h="1115655" extrusionOk="0">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 name="Google Shape;60;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 Title &amp; text">
  <p:cSld name="BLANK_1">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606750" y="278600"/>
            <a:ext cx="65760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63" name="Google Shape;63;p17"/>
          <p:cNvSpPr txBox="1">
            <a:spLocks noGrp="1"/>
          </p:cNvSpPr>
          <p:nvPr>
            <p:ph type="body" idx="1"/>
          </p:nvPr>
        </p:nvSpPr>
        <p:spPr>
          <a:xfrm>
            <a:off x="606750" y="1028063"/>
            <a:ext cx="7938300" cy="34617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64" name="Google Shape;64;p17"/>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Google DeepMind</a:t>
            </a:r>
            <a:endParaRPr sz="700">
              <a:solidFill>
                <a:schemeClr val="dk2"/>
              </a:solidFill>
              <a:latin typeface="DM Sans"/>
              <a:ea typeface="DM Sans"/>
              <a:cs typeface="DM Sans"/>
              <a:sym typeface="DM Sans"/>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Title">
  <p:cSld name="BLANK_1_1">
    <p:bg>
      <p:bgPr>
        <a:solidFill>
          <a:srgbClr val="31302D"/>
        </a:solid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1961400" y="1720375"/>
            <a:ext cx="5221200" cy="1384500"/>
          </a:xfrm>
          <a:prstGeom prst="rect">
            <a:avLst/>
          </a:prstGeom>
          <a:noFill/>
          <a:ln>
            <a:noFill/>
          </a:ln>
        </p:spPr>
        <p:txBody>
          <a:bodyPr spcFirstLastPara="1" wrap="square" lIns="0" tIns="0" rIns="0" bIns="0" anchor="ctr" anchorCtr="0">
            <a:noAutofit/>
          </a:bodyPr>
          <a:lstStyle>
            <a:lvl1pPr lvl="0"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1pPr>
            <a:lvl2pPr lvl="1"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2pPr>
            <a:lvl3pPr lvl="2"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3pPr>
            <a:lvl4pPr lvl="3"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4pPr>
            <a:lvl5pPr lvl="4"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5pPr>
            <a:lvl6pPr lvl="5"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6pPr>
            <a:lvl7pPr lvl="6"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7pPr>
            <a:lvl8pPr lvl="7"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8pPr>
            <a:lvl9pPr lvl="8"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9pPr>
          </a:lstStyle>
          <a:p>
            <a:endParaRPr/>
          </a:p>
        </p:txBody>
      </p:sp>
      <p:sp>
        <p:nvSpPr>
          <p:cNvPr id="68" name="Google Shape;68;p18"/>
          <p:cNvSpPr txBox="1">
            <a:spLocks noGrp="1"/>
          </p:cNvSpPr>
          <p:nvPr>
            <p:ph type="subTitle" idx="1"/>
          </p:nvPr>
        </p:nvSpPr>
        <p:spPr>
          <a:xfrm>
            <a:off x="1961425" y="3301450"/>
            <a:ext cx="5221200" cy="10263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400"/>
              <a:buNone/>
              <a:defRPr sz="1400">
                <a:solidFill>
                  <a:schemeClr val="lt1"/>
                </a:solidFill>
              </a:defRPr>
            </a:lvl1pPr>
            <a:lvl2pPr lvl="1" algn="ctr">
              <a:spcBef>
                <a:spcPts val="0"/>
              </a:spcBef>
              <a:spcAft>
                <a:spcPts val="0"/>
              </a:spcAft>
              <a:buClr>
                <a:schemeClr val="lt1"/>
              </a:buClr>
              <a:buSzPts val="1400"/>
              <a:buNone/>
              <a:defRPr sz="1400">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a:endParaRPr/>
          </a:p>
        </p:txBody>
      </p:sp>
      <p:sp>
        <p:nvSpPr>
          <p:cNvPr id="69" name="Google Shape;69;p18"/>
          <p:cNvSpPr txBox="1">
            <a:spLocks noGrp="1"/>
          </p:cNvSpPr>
          <p:nvPr>
            <p:ph type="subTitle" idx="2"/>
          </p:nvPr>
        </p:nvSpPr>
        <p:spPr>
          <a:xfrm>
            <a:off x="1961400" y="4489650"/>
            <a:ext cx="5221200" cy="318300"/>
          </a:xfrm>
          <a:prstGeom prst="rect">
            <a:avLst/>
          </a:prstGeom>
        </p:spPr>
        <p:txBody>
          <a:bodyPr spcFirstLastPara="1" wrap="square" lIns="0" tIns="0" rIns="0" bIns="0" anchor="b" anchorCtr="0">
            <a:noAutofit/>
          </a:bodyPr>
          <a:lstStyle>
            <a:lvl1pPr lvl="0" algn="ctr">
              <a:spcBef>
                <a:spcPts val="0"/>
              </a:spcBef>
              <a:spcAft>
                <a:spcPts val="0"/>
              </a:spcAft>
              <a:buClr>
                <a:schemeClr val="lt1"/>
              </a:buClr>
              <a:buSzPts val="1100"/>
              <a:buNone/>
              <a:defRPr sz="1100">
                <a:solidFill>
                  <a:schemeClr val="lt1"/>
                </a:solidFill>
              </a:defRPr>
            </a:lvl1pPr>
            <a:lvl2pPr lvl="1" algn="ctr">
              <a:spcBef>
                <a:spcPts val="0"/>
              </a:spcBef>
              <a:spcAft>
                <a:spcPts val="0"/>
              </a:spcAft>
              <a:buClr>
                <a:schemeClr val="lt1"/>
              </a:buClr>
              <a:buSzPts val="1100"/>
              <a:buNone/>
              <a:defRPr sz="1100">
                <a:solidFill>
                  <a:schemeClr val="lt1"/>
                </a:solidFill>
              </a:defRPr>
            </a:lvl2pPr>
            <a:lvl3pPr lvl="2" algn="ctr">
              <a:spcBef>
                <a:spcPts val="0"/>
              </a:spcBef>
              <a:spcAft>
                <a:spcPts val="0"/>
              </a:spcAft>
              <a:buClr>
                <a:schemeClr val="lt1"/>
              </a:buClr>
              <a:buSzPts val="1100"/>
              <a:buNone/>
              <a:defRPr sz="1100">
                <a:solidFill>
                  <a:schemeClr val="lt1"/>
                </a:solidFill>
              </a:defRPr>
            </a:lvl3pPr>
            <a:lvl4pPr lvl="3" algn="ctr">
              <a:spcBef>
                <a:spcPts val="0"/>
              </a:spcBef>
              <a:spcAft>
                <a:spcPts val="0"/>
              </a:spcAft>
              <a:buClr>
                <a:schemeClr val="lt1"/>
              </a:buClr>
              <a:buSzPts val="1100"/>
              <a:buNone/>
              <a:defRPr sz="1100">
                <a:solidFill>
                  <a:schemeClr val="lt1"/>
                </a:solidFill>
              </a:defRPr>
            </a:lvl4pPr>
            <a:lvl5pPr lvl="4" algn="ctr">
              <a:spcBef>
                <a:spcPts val="0"/>
              </a:spcBef>
              <a:spcAft>
                <a:spcPts val="0"/>
              </a:spcAft>
              <a:buClr>
                <a:schemeClr val="lt1"/>
              </a:buClr>
              <a:buSzPts val="1100"/>
              <a:buNone/>
              <a:defRPr sz="1100">
                <a:solidFill>
                  <a:schemeClr val="lt1"/>
                </a:solidFill>
              </a:defRPr>
            </a:lvl5pPr>
            <a:lvl6pPr lvl="5" algn="ctr">
              <a:spcBef>
                <a:spcPts val="0"/>
              </a:spcBef>
              <a:spcAft>
                <a:spcPts val="0"/>
              </a:spcAft>
              <a:buClr>
                <a:schemeClr val="lt1"/>
              </a:buClr>
              <a:buSzPts val="1100"/>
              <a:buNone/>
              <a:defRPr sz="1100">
                <a:solidFill>
                  <a:schemeClr val="lt1"/>
                </a:solidFill>
              </a:defRPr>
            </a:lvl6pPr>
            <a:lvl7pPr lvl="6" algn="ctr">
              <a:spcBef>
                <a:spcPts val="0"/>
              </a:spcBef>
              <a:spcAft>
                <a:spcPts val="0"/>
              </a:spcAft>
              <a:buClr>
                <a:schemeClr val="lt1"/>
              </a:buClr>
              <a:buSzPts val="1100"/>
              <a:buNone/>
              <a:defRPr sz="1100">
                <a:solidFill>
                  <a:schemeClr val="lt1"/>
                </a:solidFill>
              </a:defRPr>
            </a:lvl7pPr>
            <a:lvl8pPr lvl="7" algn="ctr">
              <a:spcBef>
                <a:spcPts val="0"/>
              </a:spcBef>
              <a:spcAft>
                <a:spcPts val="0"/>
              </a:spcAft>
              <a:buClr>
                <a:schemeClr val="lt1"/>
              </a:buClr>
              <a:buSzPts val="1100"/>
              <a:buNone/>
              <a:defRPr sz="1100">
                <a:solidFill>
                  <a:schemeClr val="lt1"/>
                </a:solidFill>
              </a:defRPr>
            </a:lvl8pPr>
            <a:lvl9pPr lvl="8" algn="ctr">
              <a:spcBef>
                <a:spcPts val="0"/>
              </a:spcBef>
              <a:spcAft>
                <a:spcPts val="0"/>
              </a:spcAft>
              <a:buClr>
                <a:schemeClr val="lt1"/>
              </a:buClr>
              <a:buSzPts val="1100"/>
              <a:buNone/>
              <a:defRPr sz="1100">
                <a:solidFill>
                  <a:schemeClr val="lt1"/>
                </a:solidFill>
              </a:defRPr>
            </a:lvl9pPr>
          </a:lstStyle>
          <a:p>
            <a:endParaRPr/>
          </a:p>
        </p:txBody>
      </p:sp>
      <p:sp>
        <p:nvSpPr>
          <p:cNvPr id="70" name="Google Shape;70;p18"/>
          <p:cNvSpPr/>
          <p:nvPr/>
        </p:nvSpPr>
        <p:spPr>
          <a:xfrm>
            <a:off x="3867462" y="330100"/>
            <a:ext cx="1409118" cy="181611"/>
          </a:xfrm>
          <a:custGeom>
            <a:avLst/>
            <a:gdLst/>
            <a:ahLst/>
            <a:cxnLst/>
            <a:rect l="l" t="t" r="r" b="b"/>
            <a:pathLst>
              <a:path w="2167874" h="279402" extrusionOk="0">
                <a:moveTo>
                  <a:pt x="112625" y="98950"/>
                </a:moveTo>
                <a:lnTo>
                  <a:pt x="112625" y="128553"/>
                </a:lnTo>
                <a:lnTo>
                  <a:pt x="112631" y="128559"/>
                </a:lnTo>
                <a:lnTo>
                  <a:pt x="184276" y="128559"/>
                </a:lnTo>
                <a:cubicBezTo>
                  <a:pt x="182083" y="145027"/>
                  <a:pt x="176446" y="157076"/>
                  <a:pt x="167883" y="165475"/>
                </a:cubicBezTo>
                <a:cubicBezTo>
                  <a:pt x="157376" y="175783"/>
                  <a:pt x="140937" y="187150"/>
                  <a:pt x="112102" y="187150"/>
                </a:cubicBezTo>
                <a:cubicBezTo>
                  <a:pt x="67639" y="187150"/>
                  <a:pt x="32876" y="151996"/>
                  <a:pt x="32876" y="108379"/>
                </a:cubicBezTo>
                <a:cubicBezTo>
                  <a:pt x="32876" y="64762"/>
                  <a:pt x="67639" y="29609"/>
                  <a:pt x="112102" y="29609"/>
                </a:cubicBezTo>
                <a:cubicBezTo>
                  <a:pt x="136085" y="29609"/>
                  <a:pt x="153598" y="38859"/>
                  <a:pt x="166536" y="50755"/>
                </a:cubicBezTo>
                <a:lnTo>
                  <a:pt x="187826" y="29871"/>
                </a:lnTo>
                <a:cubicBezTo>
                  <a:pt x="169769" y="12955"/>
                  <a:pt x="145785" y="0"/>
                  <a:pt x="112102" y="0"/>
                </a:cubicBezTo>
                <a:cubicBezTo>
                  <a:pt x="51201" y="0"/>
                  <a:pt x="0" y="48637"/>
                  <a:pt x="0" y="108374"/>
                </a:cubicBezTo>
                <a:cubicBezTo>
                  <a:pt x="0" y="168111"/>
                  <a:pt x="51201" y="216748"/>
                  <a:pt x="112102" y="216748"/>
                </a:cubicBezTo>
                <a:cubicBezTo>
                  <a:pt x="144978" y="216748"/>
                  <a:pt x="169769" y="206178"/>
                  <a:pt x="189173" y="186353"/>
                </a:cubicBezTo>
                <a:cubicBezTo>
                  <a:pt x="209112" y="166790"/>
                  <a:pt x="215311" y="139303"/>
                  <a:pt x="215311" y="117100"/>
                </a:cubicBezTo>
                <a:cubicBezTo>
                  <a:pt x="215311" y="110376"/>
                  <a:pt x="214704" y="104166"/>
                  <a:pt x="213674" y="98950"/>
                </a:cubicBezTo>
                <a:lnTo>
                  <a:pt x="112625" y="98950"/>
                </a:lnTo>
                <a:close/>
                <a:moveTo>
                  <a:pt x="297876" y="216757"/>
                </a:moveTo>
                <a:cubicBezTo>
                  <a:pt x="337219" y="216757"/>
                  <a:pt x="369289" y="187154"/>
                  <a:pt x="369289" y="146974"/>
                </a:cubicBezTo>
                <a:cubicBezTo>
                  <a:pt x="369289" y="106533"/>
                  <a:pt x="337219" y="77191"/>
                  <a:pt x="297876" y="77191"/>
                </a:cubicBezTo>
                <a:cubicBezTo>
                  <a:pt x="258534" y="77191"/>
                  <a:pt x="226464" y="106795"/>
                  <a:pt x="226464" y="146974"/>
                </a:cubicBezTo>
                <a:cubicBezTo>
                  <a:pt x="226464" y="187154"/>
                  <a:pt x="258534" y="216757"/>
                  <a:pt x="297876" y="216757"/>
                </a:cubicBezTo>
                <a:close/>
                <a:moveTo>
                  <a:pt x="297882" y="104683"/>
                </a:moveTo>
                <a:cubicBezTo>
                  <a:pt x="319440" y="104683"/>
                  <a:pt x="338032" y="121861"/>
                  <a:pt x="338032" y="146974"/>
                </a:cubicBezTo>
                <a:cubicBezTo>
                  <a:pt x="338032" y="171819"/>
                  <a:pt x="319446" y="189265"/>
                  <a:pt x="297882" y="189265"/>
                </a:cubicBezTo>
                <a:cubicBezTo>
                  <a:pt x="276319" y="189265"/>
                  <a:pt x="257727" y="172086"/>
                  <a:pt x="257727" y="146974"/>
                </a:cubicBezTo>
                <a:cubicBezTo>
                  <a:pt x="257727" y="121861"/>
                  <a:pt x="276325" y="104683"/>
                  <a:pt x="297882" y="104683"/>
                </a:cubicBezTo>
                <a:close/>
                <a:moveTo>
                  <a:pt x="525077" y="146974"/>
                </a:moveTo>
                <a:cubicBezTo>
                  <a:pt x="525077" y="187154"/>
                  <a:pt x="493008" y="216757"/>
                  <a:pt x="453665" y="216757"/>
                </a:cubicBezTo>
                <a:cubicBezTo>
                  <a:pt x="414322" y="216757"/>
                  <a:pt x="382253" y="187154"/>
                  <a:pt x="382253" y="146974"/>
                </a:cubicBezTo>
                <a:cubicBezTo>
                  <a:pt x="382253" y="106795"/>
                  <a:pt x="414322" y="77191"/>
                  <a:pt x="453665" y="77191"/>
                </a:cubicBezTo>
                <a:cubicBezTo>
                  <a:pt x="493008" y="77191"/>
                  <a:pt x="525077" y="106533"/>
                  <a:pt x="525077" y="146974"/>
                </a:cubicBezTo>
                <a:close/>
                <a:moveTo>
                  <a:pt x="493820" y="146974"/>
                </a:moveTo>
                <a:cubicBezTo>
                  <a:pt x="493820" y="121861"/>
                  <a:pt x="475229" y="104683"/>
                  <a:pt x="453670" y="104683"/>
                </a:cubicBezTo>
                <a:cubicBezTo>
                  <a:pt x="432112" y="104683"/>
                  <a:pt x="413515" y="121861"/>
                  <a:pt x="413515" y="146974"/>
                </a:cubicBezTo>
                <a:cubicBezTo>
                  <a:pt x="413515" y="172086"/>
                  <a:pt x="432107" y="189265"/>
                  <a:pt x="453670" y="189265"/>
                </a:cubicBezTo>
                <a:cubicBezTo>
                  <a:pt x="475233" y="189265"/>
                  <a:pt x="493820" y="171819"/>
                  <a:pt x="493820" y="146974"/>
                </a:cubicBezTo>
                <a:close/>
                <a:moveTo>
                  <a:pt x="674402" y="206711"/>
                </a:moveTo>
                <a:lnTo>
                  <a:pt x="674402" y="81421"/>
                </a:lnTo>
                <a:lnTo>
                  <a:pt x="644759" y="81421"/>
                </a:lnTo>
                <a:lnTo>
                  <a:pt x="644759" y="92787"/>
                </a:lnTo>
                <a:lnTo>
                  <a:pt x="643680" y="92787"/>
                </a:lnTo>
                <a:cubicBezTo>
                  <a:pt x="636674" y="84591"/>
                  <a:pt x="623202" y="77191"/>
                  <a:pt x="606223" y="77191"/>
                </a:cubicBezTo>
                <a:cubicBezTo>
                  <a:pt x="570648" y="77191"/>
                  <a:pt x="538044" y="108116"/>
                  <a:pt x="538044" y="147236"/>
                </a:cubicBezTo>
                <a:cubicBezTo>
                  <a:pt x="538044" y="186356"/>
                  <a:pt x="570648" y="216751"/>
                  <a:pt x="606223" y="216751"/>
                </a:cubicBezTo>
                <a:cubicBezTo>
                  <a:pt x="623202" y="216751"/>
                  <a:pt x="636674" y="209352"/>
                  <a:pt x="643680" y="200893"/>
                </a:cubicBezTo>
                <a:lnTo>
                  <a:pt x="644759" y="200893"/>
                </a:lnTo>
                <a:lnTo>
                  <a:pt x="644759" y="210940"/>
                </a:lnTo>
                <a:cubicBezTo>
                  <a:pt x="644759" y="237635"/>
                  <a:pt x="630207" y="251910"/>
                  <a:pt x="606763" y="251910"/>
                </a:cubicBezTo>
                <a:cubicBezTo>
                  <a:pt x="587626" y="251910"/>
                  <a:pt x="575773" y="238432"/>
                  <a:pt x="570921" y="227065"/>
                </a:cubicBezTo>
                <a:lnTo>
                  <a:pt x="543704" y="238169"/>
                </a:lnTo>
                <a:cubicBezTo>
                  <a:pt x="551522" y="256668"/>
                  <a:pt x="572267" y="279402"/>
                  <a:pt x="606763" y="279402"/>
                </a:cubicBezTo>
                <a:cubicBezTo>
                  <a:pt x="643412" y="279402"/>
                  <a:pt x="674402" y="258256"/>
                  <a:pt x="674402" y="206711"/>
                </a:cubicBezTo>
                <a:close/>
                <a:moveTo>
                  <a:pt x="608917" y="104677"/>
                </a:moveTo>
                <a:cubicBezTo>
                  <a:pt x="630207" y="104677"/>
                  <a:pt x="646913" y="122653"/>
                  <a:pt x="646913" y="147236"/>
                </a:cubicBezTo>
                <a:cubicBezTo>
                  <a:pt x="646913" y="171557"/>
                  <a:pt x="630480" y="189265"/>
                  <a:pt x="608917" y="189265"/>
                </a:cubicBezTo>
                <a:cubicBezTo>
                  <a:pt x="587353" y="189265"/>
                  <a:pt x="569301" y="171819"/>
                  <a:pt x="569301" y="147236"/>
                </a:cubicBezTo>
                <a:cubicBezTo>
                  <a:pt x="569301" y="122653"/>
                  <a:pt x="587626" y="104677"/>
                  <a:pt x="608917" y="104677"/>
                </a:cubicBezTo>
                <a:close/>
                <a:moveTo>
                  <a:pt x="727344" y="8092"/>
                </a:moveTo>
                <a:lnTo>
                  <a:pt x="727344" y="212523"/>
                </a:lnTo>
                <a:lnTo>
                  <a:pt x="696087" y="212523"/>
                </a:lnTo>
                <a:lnTo>
                  <a:pt x="696087" y="8092"/>
                </a:lnTo>
                <a:lnTo>
                  <a:pt x="727344" y="8092"/>
                </a:lnTo>
                <a:close/>
                <a:moveTo>
                  <a:pt x="872311" y="185824"/>
                </a:moveTo>
                <a:lnTo>
                  <a:pt x="848059" y="169966"/>
                </a:lnTo>
                <a:lnTo>
                  <a:pt x="848053" y="169960"/>
                </a:lnTo>
                <a:cubicBezTo>
                  <a:pt x="839968" y="181589"/>
                  <a:pt x="828917" y="189256"/>
                  <a:pt x="813019" y="189256"/>
                </a:cubicBezTo>
                <a:cubicBezTo>
                  <a:pt x="797120" y="189256"/>
                  <a:pt x="785801" y="182119"/>
                  <a:pt x="778522" y="168111"/>
                </a:cubicBezTo>
                <a:lnTo>
                  <a:pt x="873652" y="129519"/>
                </a:lnTo>
                <a:lnTo>
                  <a:pt x="870418" y="121590"/>
                </a:lnTo>
                <a:cubicBezTo>
                  <a:pt x="864492" y="105994"/>
                  <a:pt x="846167" y="77182"/>
                  <a:pt x="809518" y="77182"/>
                </a:cubicBezTo>
                <a:cubicBezTo>
                  <a:pt x="772868" y="77182"/>
                  <a:pt x="742419" y="105465"/>
                  <a:pt x="742419" y="146965"/>
                </a:cubicBezTo>
                <a:cubicBezTo>
                  <a:pt x="742419" y="186085"/>
                  <a:pt x="772601" y="216748"/>
                  <a:pt x="813024" y="216748"/>
                </a:cubicBezTo>
                <a:cubicBezTo>
                  <a:pt x="845633" y="216748"/>
                  <a:pt x="864492" y="197190"/>
                  <a:pt x="872311" y="185824"/>
                </a:cubicBezTo>
                <a:close/>
                <a:moveTo>
                  <a:pt x="837008" y="118949"/>
                </a:moveTo>
                <a:lnTo>
                  <a:pt x="773414" y="144853"/>
                </a:lnTo>
                <a:lnTo>
                  <a:pt x="773409" y="144859"/>
                </a:lnTo>
                <a:cubicBezTo>
                  <a:pt x="772601" y="117896"/>
                  <a:pt x="794699" y="104150"/>
                  <a:pt x="810598" y="104150"/>
                </a:cubicBezTo>
                <a:cubicBezTo>
                  <a:pt x="822996" y="104150"/>
                  <a:pt x="833502" y="110229"/>
                  <a:pt x="837008" y="118949"/>
                </a:cubicBezTo>
                <a:close/>
                <a:moveTo>
                  <a:pt x="966663" y="20387"/>
                </a:moveTo>
                <a:lnTo>
                  <a:pt x="1029118" y="20387"/>
                </a:lnTo>
                <a:cubicBezTo>
                  <a:pt x="1097974" y="20387"/>
                  <a:pt x="1129591" y="57509"/>
                  <a:pt x="1129591" y="116814"/>
                </a:cubicBezTo>
                <a:cubicBezTo>
                  <a:pt x="1129591" y="175862"/>
                  <a:pt x="1097974" y="212728"/>
                  <a:pt x="1029118" y="212728"/>
                </a:cubicBezTo>
                <a:lnTo>
                  <a:pt x="966663" y="212728"/>
                </a:lnTo>
                <a:lnTo>
                  <a:pt x="966663" y="20387"/>
                </a:lnTo>
                <a:close/>
                <a:moveTo>
                  <a:pt x="1028264" y="189647"/>
                </a:moveTo>
                <a:cubicBezTo>
                  <a:pt x="1082560" y="189647"/>
                  <a:pt x="1101375" y="162142"/>
                  <a:pt x="1101375" y="116814"/>
                </a:cubicBezTo>
                <a:cubicBezTo>
                  <a:pt x="1101375" y="71229"/>
                  <a:pt x="1082617" y="43147"/>
                  <a:pt x="1028264" y="43147"/>
                </a:cubicBezTo>
                <a:lnTo>
                  <a:pt x="994358" y="43147"/>
                </a:lnTo>
                <a:lnTo>
                  <a:pt x="994358" y="189647"/>
                </a:lnTo>
                <a:lnTo>
                  <a:pt x="1028264" y="189647"/>
                </a:lnTo>
                <a:close/>
                <a:moveTo>
                  <a:pt x="1169765" y="150922"/>
                </a:moveTo>
                <a:lnTo>
                  <a:pt x="1278672" y="150922"/>
                </a:lnTo>
                <a:cubicBezTo>
                  <a:pt x="1278928" y="145922"/>
                  <a:pt x="1278928" y="141818"/>
                  <a:pt x="1278928" y="137972"/>
                </a:cubicBezTo>
                <a:cubicBezTo>
                  <a:pt x="1278928" y="102837"/>
                  <a:pt x="1253190" y="73153"/>
                  <a:pt x="1212295" y="73153"/>
                </a:cubicBezTo>
                <a:cubicBezTo>
                  <a:pt x="1170876" y="73153"/>
                  <a:pt x="1142584" y="102004"/>
                  <a:pt x="1142584" y="145152"/>
                </a:cubicBezTo>
                <a:cubicBezTo>
                  <a:pt x="1142584" y="187788"/>
                  <a:pt x="1171133" y="216061"/>
                  <a:pt x="1212029" y="216061"/>
                </a:cubicBezTo>
                <a:cubicBezTo>
                  <a:pt x="1244766" y="216061"/>
                  <a:pt x="1267436" y="196827"/>
                  <a:pt x="1275015" y="171246"/>
                </a:cubicBezTo>
                <a:lnTo>
                  <a:pt x="1247311" y="171246"/>
                </a:lnTo>
                <a:cubicBezTo>
                  <a:pt x="1241689" y="184710"/>
                  <a:pt x="1229409" y="193494"/>
                  <a:pt x="1212029" y="193494"/>
                </a:cubicBezTo>
                <a:cubicBezTo>
                  <a:pt x="1190479" y="193494"/>
                  <a:pt x="1171465" y="178683"/>
                  <a:pt x="1169765" y="150922"/>
                </a:cubicBezTo>
                <a:close/>
                <a:moveTo>
                  <a:pt x="1212029" y="95721"/>
                </a:moveTo>
                <a:cubicBezTo>
                  <a:pt x="1233854" y="95721"/>
                  <a:pt x="1250379" y="109441"/>
                  <a:pt x="1251490" y="131688"/>
                </a:cubicBezTo>
                <a:lnTo>
                  <a:pt x="1170288" y="131688"/>
                </a:lnTo>
                <a:cubicBezTo>
                  <a:pt x="1173422" y="108094"/>
                  <a:pt x="1191324" y="95721"/>
                  <a:pt x="1212029" y="95721"/>
                </a:cubicBezTo>
                <a:close/>
                <a:moveTo>
                  <a:pt x="1429585" y="150922"/>
                </a:moveTo>
                <a:lnTo>
                  <a:pt x="1320679" y="150922"/>
                </a:lnTo>
                <a:cubicBezTo>
                  <a:pt x="1322379" y="178683"/>
                  <a:pt x="1341393" y="193494"/>
                  <a:pt x="1362952" y="193494"/>
                </a:cubicBezTo>
                <a:cubicBezTo>
                  <a:pt x="1380322" y="193494"/>
                  <a:pt x="1392603" y="184710"/>
                  <a:pt x="1398225" y="171246"/>
                </a:cubicBezTo>
                <a:lnTo>
                  <a:pt x="1425929" y="171246"/>
                </a:lnTo>
                <a:cubicBezTo>
                  <a:pt x="1418350" y="196827"/>
                  <a:pt x="1395680" y="216061"/>
                  <a:pt x="1362952" y="216061"/>
                </a:cubicBezTo>
                <a:cubicBezTo>
                  <a:pt x="1322046" y="216061"/>
                  <a:pt x="1293497" y="187788"/>
                  <a:pt x="1293497" y="145152"/>
                </a:cubicBezTo>
                <a:cubicBezTo>
                  <a:pt x="1293497" y="102004"/>
                  <a:pt x="1321790" y="73153"/>
                  <a:pt x="1363208" y="73153"/>
                </a:cubicBezTo>
                <a:cubicBezTo>
                  <a:pt x="1404104" y="73153"/>
                  <a:pt x="1429842" y="102837"/>
                  <a:pt x="1429842" y="137972"/>
                </a:cubicBezTo>
                <a:cubicBezTo>
                  <a:pt x="1429842" y="141818"/>
                  <a:pt x="1429842" y="145922"/>
                  <a:pt x="1429585" y="150922"/>
                </a:cubicBezTo>
                <a:close/>
                <a:moveTo>
                  <a:pt x="1402404" y="131688"/>
                </a:moveTo>
                <a:cubicBezTo>
                  <a:pt x="1401293" y="109441"/>
                  <a:pt x="1384767" y="95721"/>
                  <a:pt x="1362952" y="95721"/>
                </a:cubicBezTo>
                <a:cubicBezTo>
                  <a:pt x="1342238" y="95721"/>
                  <a:pt x="1324335" y="108094"/>
                  <a:pt x="1321201" y="131688"/>
                </a:cubicBezTo>
                <a:lnTo>
                  <a:pt x="1402404" y="131688"/>
                </a:lnTo>
                <a:close/>
                <a:moveTo>
                  <a:pt x="1471269" y="76422"/>
                </a:moveTo>
                <a:lnTo>
                  <a:pt x="1446377" y="76422"/>
                </a:lnTo>
                <a:lnTo>
                  <a:pt x="1446377" y="273186"/>
                </a:lnTo>
                <a:lnTo>
                  <a:pt x="1474071" y="273186"/>
                </a:lnTo>
                <a:lnTo>
                  <a:pt x="1474071" y="191314"/>
                </a:lnTo>
                <a:cubicBezTo>
                  <a:pt x="1483616" y="207022"/>
                  <a:pt x="1500930" y="216062"/>
                  <a:pt x="1523068" y="216062"/>
                </a:cubicBezTo>
                <a:cubicBezTo>
                  <a:pt x="1563907" y="216062"/>
                  <a:pt x="1591934" y="186121"/>
                  <a:pt x="1591934" y="144896"/>
                </a:cubicBezTo>
                <a:cubicBezTo>
                  <a:pt x="1591934" y="103671"/>
                  <a:pt x="1563907" y="73153"/>
                  <a:pt x="1523334" y="73153"/>
                </a:cubicBezTo>
                <a:cubicBezTo>
                  <a:pt x="1498441" y="73153"/>
                  <a:pt x="1482761" y="84950"/>
                  <a:pt x="1474071" y="98157"/>
                </a:cubicBezTo>
                <a:lnTo>
                  <a:pt x="1471269" y="76422"/>
                </a:lnTo>
                <a:close/>
                <a:moveTo>
                  <a:pt x="1518889" y="96746"/>
                </a:moveTo>
                <a:cubicBezTo>
                  <a:pt x="1545216" y="96746"/>
                  <a:pt x="1563708" y="116301"/>
                  <a:pt x="1563708" y="144575"/>
                </a:cubicBezTo>
                <a:cubicBezTo>
                  <a:pt x="1563708" y="173170"/>
                  <a:pt x="1545216" y="192403"/>
                  <a:pt x="1518889" y="192403"/>
                </a:cubicBezTo>
                <a:cubicBezTo>
                  <a:pt x="1492829" y="192403"/>
                  <a:pt x="1474071" y="173170"/>
                  <a:pt x="1474071" y="144575"/>
                </a:cubicBezTo>
                <a:cubicBezTo>
                  <a:pt x="1474071" y="116237"/>
                  <a:pt x="1492829" y="96746"/>
                  <a:pt x="1518889" y="96746"/>
                </a:cubicBezTo>
                <a:close/>
                <a:moveTo>
                  <a:pt x="1808037" y="20387"/>
                </a:moveTo>
                <a:lnTo>
                  <a:pt x="1808037" y="212728"/>
                </a:lnTo>
                <a:lnTo>
                  <a:pt x="1780334" y="212728"/>
                </a:lnTo>
                <a:lnTo>
                  <a:pt x="1780334" y="67895"/>
                </a:lnTo>
                <a:lnTo>
                  <a:pt x="1718724" y="185223"/>
                </a:lnTo>
                <a:lnTo>
                  <a:pt x="1697431" y="185223"/>
                </a:lnTo>
                <a:lnTo>
                  <a:pt x="1635565" y="67895"/>
                </a:lnTo>
                <a:lnTo>
                  <a:pt x="1635565" y="212728"/>
                </a:lnTo>
                <a:lnTo>
                  <a:pt x="1607861" y="212728"/>
                </a:lnTo>
                <a:lnTo>
                  <a:pt x="1607861" y="20387"/>
                </a:lnTo>
                <a:lnTo>
                  <a:pt x="1640333" y="20387"/>
                </a:lnTo>
                <a:lnTo>
                  <a:pt x="1708077" y="150345"/>
                </a:lnTo>
                <a:lnTo>
                  <a:pt x="1775566" y="20387"/>
                </a:lnTo>
                <a:lnTo>
                  <a:pt x="1808037" y="20387"/>
                </a:lnTo>
                <a:close/>
                <a:moveTo>
                  <a:pt x="1843311" y="14872"/>
                </a:moveTo>
                <a:cubicBezTo>
                  <a:pt x="1832921" y="14872"/>
                  <a:pt x="1825085" y="22053"/>
                  <a:pt x="1825085" y="31926"/>
                </a:cubicBezTo>
                <a:cubicBezTo>
                  <a:pt x="1825085" y="41800"/>
                  <a:pt x="1832921" y="49237"/>
                  <a:pt x="1843311" y="49237"/>
                </a:cubicBezTo>
                <a:cubicBezTo>
                  <a:pt x="1853957" y="49237"/>
                  <a:pt x="1861802" y="41800"/>
                  <a:pt x="1861802" y="31926"/>
                </a:cubicBezTo>
                <a:cubicBezTo>
                  <a:pt x="1861802" y="21989"/>
                  <a:pt x="1853957" y="14872"/>
                  <a:pt x="1843311" y="14872"/>
                </a:cubicBezTo>
                <a:close/>
                <a:moveTo>
                  <a:pt x="1857291" y="76421"/>
                </a:moveTo>
                <a:lnTo>
                  <a:pt x="1829587" y="76421"/>
                </a:lnTo>
                <a:lnTo>
                  <a:pt x="1829587" y="212726"/>
                </a:lnTo>
                <a:lnTo>
                  <a:pt x="1857291" y="212726"/>
                </a:lnTo>
                <a:lnTo>
                  <a:pt x="1857291" y="76421"/>
                </a:lnTo>
                <a:close/>
                <a:moveTo>
                  <a:pt x="2007103" y="134124"/>
                </a:moveTo>
                <a:lnTo>
                  <a:pt x="2007103" y="212728"/>
                </a:lnTo>
                <a:lnTo>
                  <a:pt x="1979665" y="212728"/>
                </a:lnTo>
                <a:lnTo>
                  <a:pt x="1979665" y="136881"/>
                </a:lnTo>
                <a:cubicBezTo>
                  <a:pt x="1979665" y="109953"/>
                  <a:pt x="1968163" y="96490"/>
                  <a:pt x="1945759" y="96490"/>
                </a:cubicBezTo>
                <a:cubicBezTo>
                  <a:pt x="1923089" y="96490"/>
                  <a:pt x="1906554" y="112711"/>
                  <a:pt x="1906554" y="142395"/>
                </a:cubicBezTo>
                <a:lnTo>
                  <a:pt x="1906554" y="212728"/>
                </a:lnTo>
                <a:lnTo>
                  <a:pt x="1878859" y="212728"/>
                </a:lnTo>
                <a:lnTo>
                  <a:pt x="1878859" y="76422"/>
                </a:lnTo>
                <a:lnTo>
                  <a:pt x="1903486" y="76422"/>
                </a:lnTo>
                <a:lnTo>
                  <a:pt x="1905452" y="100336"/>
                </a:lnTo>
                <a:cubicBezTo>
                  <a:pt x="1914399" y="83603"/>
                  <a:pt x="1931779" y="73153"/>
                  <a:pt x="1953338" y="73153"/>
                </a:cubicBezTo>
                <a:cubicBezTo>
                  <a:pt x="1986655" y="73153"/>
                  <a:pt x="2007103" y="93220"/>
                  <a:pt x="2007103" y="134124"/>
                </a:cubicBezTo>
                <a:close/>
                <a:moveTo>
                  <a:pt x="2090917" y="72514"/>
                </a:moveTo>
                <a:cubicBezTo>
                  <a:pt x="2050021" y="72514"/>
                  <a:pt x="2022327" y="102455"/>
                  <a:pt x="2022327" y="143680"/>
                </a:cubicBezTo>
                <a:cubicBezTo>
                  <a:pt x="2022327" y="184905"/>
                  <a:pt x="2050088" y="215423"/>
                  <a:pt x="2090594" y="215423"/>
                </a:cubicBezTo>
                <a:cubicBezTo>
                  <a:pt x="2115554" y="215423"/>
                  <a:pt x="2131234" y="203626"/>
                  <a:pt x="2140180" y="190419"/>
                </a:cubicBezTo>
                <a:lnTo>
                  <a:pt x="2142991" y="212153"/>
                </a:lnTo>
                <a:lnTo>
                  <a:pt x="2167875" y="212153"/>
                </a:lnTo>
                <a:lnTo>
                  <a:pt x="2167875" y="14299"/>
                </a:lnTo>
                <a:lnTo>
                  <a:pt x="2140180" y="14299"/>
                </a:lnTo>
                <a:lnTo>
                  <a:pt x="2140180" y="97262"/>
                </a:lnTo>
                <a:cubicBezTo>
                  <a:pt x="2130711" y="81554"/>
                  <a:pt x="2113331" y="72514"/>
                  <a:pt x="2090917" y="72514"/>
                </a:cubicBezTo>
                <a:close/>
                <a:moveTo>
                  <a:pt x="2095106" y="96172"/>
                </a:moveTo>
                <a:cubicBezTo>
                  <a:pt x="2121432" y="96172"/>
                  <a:pt x="2139914" y="115406"/>
                  <a:pt x="2139914" y="144001"/>
                </a:cubicBezTo>
                <a:cubicBezTo>
                  <a:pt x="2139914" y="172275"/>
                  <a:pt x="2121432" y="191765"/>
                  <a:pt x="2095106" y="191830"/>
                </a:cubicBezTo>
                <a:cubicBezTo>
                  <a:pt x="2069035" y="191830"/>
                  <a:pt x="2050287" y="172275"/>
                  <a:pt x="2050287" y="144001"/>
                </a:cubicBezTo>
                <a:cubicBezTo>
                  <a:pt x="2050287" y="115406"/>
                  <a:pt x="2069035" y="96172"/>
                  <a:pt x="2095106" y="96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a Title - Left aligned">
  <p:cSld name="CUSTOM_5">
    <p:bg>
      <p:bgPr>
        <a:solidFill>
          <a:srgbClr val="31302D"/>
        </a:solidFill>
        <a:effectLst/>
      </p:bgPr>
    </p:bg>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005000" y="1028125"/>
            <a:ext cx="4540200" cy="13845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1pPr>
            <a:lvl2pPr lvl="1">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2pPr>
            <a:lvl3pPr lvl="2">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3pPr>
            <a:lvl4pPr lvl="3">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4pPr>
            <a:lvl5pPr lvl="4">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5pPr>
            <a:lvl6pPr lvl="5">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6pPr>
            <a:lvl7pPr lvl="6">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7pPr>
            <a:lvl8pPr lvl="7">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8pPr>
            <a:lvl9pPr lvl="8">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9pPr>
          </a:lstStyle>
          <a:p>
            <a:endParaRPr/>
          </a:p>
        </p:txBody>
      </p:sp>
      <p:sp>
        <p:nvSpPr>
          <p:cNvPr id="74" name="Google Shape;74;p19"/>
          <p:cNvSpPr txBox="1">
            <a:spLocks noGrp="1"/>
          </p:cNvSpPr>
          <p:nvPr>
            <p:ph type="subTitle" idx="1"/>
          </p:nvPr>
        </p:nvSpPr>
        <p:spPr>
          <a:xfrm>
            <a:off x="606750" y="2412625"/>
            <a:ext cx="2488800" cy="23952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1100"/>
              <a:buNone/>
              <a:defRPr sz="11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a:endParaRPr/>
          </a:p>
        </p:txBody>
      </p:sp>
      <p:sp>
        <p:nvSpPr>
          <p:cNvPr id="75" name="Google Shape;75;p19"/>
          <p:cNvSpPr txBox="1">
            <a:spLocks noGrp="1"/>
          </p:cNvSpPr>
          <p:nvPr>
            <p:ph type="subTitle" idx="2"/>
          </p:nvPr>
        </p:nvSpPr>
        <p:spPr>
          <a:xfrm>
            <a:off x="4005000" y="4489650"/>
            <a:ext cx="4540200" cy="3183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1100"/>
              <a:buNone/>
              <a:defRPr sz="11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a:endParaRPr/>
          </a:p>
        </p:txBody>
      </p:sp>
      <p:sp>
        <p:nvSpPr>
          <p:cNvPr id="76" name="Google Shape;76;p19"/>
          <p:cNvSpPr/>
          <p:nvPr/>
        </p:nvSpPr>
        <p:spPr>
          <a:xfrm>
            <a:off x="606746" y="280200"/>
            <a:ext cx="1690448" cy="242655"/>
          </a:xfrm>
          <a:custGeom>
            <a:avLst/>
            <a:gdLst/>
            <a:ahLst/>
            <a:cxnLst/>
            <a:rect l="l" t="t" r="r" b="b"/>
            <a:pathLst>
              <a:path w="7772176" h="1115655" extrusionOk="0">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 name="Google Shape;77;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Title [White]">
  <p:cSld name="BLANK_1_1_1">
    <p:bg>
      <p:bgPr>
        <a:solidFill>
          <a:srgbClr val="F4F0EB"/>
        </a:solidFill>
        <a:effectLst/>
      </p:bgPr>
    </p:bg>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1961400" y="1720375"/>
            <a:ext cx="5221200" cy="1384500"/>
          </a:xfrm>
          <a:prstGeom prst="rect">
            <a:avLst/>
          </a:prstGeom>
          <a:noFill/>
          <a:ln>
            <a:noFill/>
          </a:ln>
        </p:spPr>
        <p:txBody>
          <a:bodyPr spcFirstLastPara="1" wrap="square" lIns="0" tIns="0" rIns="0" bIns="0" anchor="ctr" anchorCtr="0">
            <a:noAutofit/>
          </a:bodyPr>
          <a:lstStyle>
            <a:lvl1pPr lv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1pPr>
            <a:lvl2pPr lvl="1"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2pPr>
            <a:lvl3pPr lvl="2"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3pPr>
            <a:lvl4pPr lvl="3"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4pPr>
            <a:lvl5pPr lvl="4"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5pPr>
            <a:lvl6pPr lvl="5"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6pPr>
            <a:lvl7pPr lvl="6"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7pPr>
            <a:lvl8pPr lvl="7"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8pPr>
            <a:lvl9pPr lvl="8"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9pPr>
          </a:lstStyle>
          <a:p>
            <a:endParaRPr/>
          </a:p>
        </p:txBody>
      </p:sp>
      <p:sp>
        <p:nvSpPr>
          <p:cNvPr id="80" name="Google Shape;80;p20"/>
          <p:cNvSpPr txBox="1">
            <a:spLocks noGrp="1"/>
          </p:cNvSpPr>
          <p:nvPr>
            <p:ph type="subTitle" idx="1"/>
          </p:nvPr>
        </p:nvSpPr>
        <p:spPr>
          <a:xfrm>
            <a:off x="1961425" y="3301450"/>
            <a:ext cx="5221200" cy="1026300"/>
          </a:xfrm>
          <a:prstGeom prst="rect">
            <a:avLst/>
          </a:prstGeom>
        </p:spPr>
        <p:txBody>
          <a:bodyPr spcFirstLastPara="1" wrap="square" lIns="0" tIns="0" rIns="0" bIns="0" anchor="t" anchorCtr="0">
            <a:noAutofit/>
          </a:bodyPr>
          <a:lstStyle>
            <a:lvl1pPr lvl="0" algn="ctr">
              <a:spcBef>
                <a:spcPts val="0"/>
              </a:spcBef>
              <a:spcAft>
                <a:spcPts val="0"/>
              </a:spcAft>
              <a:buClr>
                <a:srgbClr val="1C1B19"/>
              </a:buClr>
              <a:buSzPts val="1400"/>
              <a:buNone/>
              <a:defRPr sz="1400">
                <a:solidFill>
                  <a:srgbClr val="1C1B19"/>
                </a:solidFill>
              </a:defRPr>
            </a:lvl1pPr>
            <a:lvl2pPr lvl="1" algn="ctr">
              <a:spcBef>
                <a:spcPts val="0"/>
              </a:spcBef>
              <a:spcAft>
                <a:spcPts val="0"/>
              </a:spcAft>
              <a:buClr>
                <a:srgbClr val="1C1B19"/>
              </a:buClr>
              <a:buSzPts val="1400"/>
              <a:buNone/>
              <a:defRPr sz="1400">
                <a:solidFill>
                  <a:srgbClr val="1C1B19"/>
                </a:solidFill>
              </a:defRPr>
            </a:lvl2pPr>
            <a:lvl3pPr lvl="2" algn="ctr">
              <a:spcBef>
                <a:spcPts val="0"/>
              </a:spcBef>
              <a:spcAft>
                <a:spcPts val="0"/>
              </a:spcAft>
              <a:buClr>
                <a:srgbClr val="1C1B19"/>
              </a:buClr>
              <a:buSzPts val="1400"/>
              <a:buNone/>
              <a:defRPr sz="1400">
                <a:solidFill>
                  <a:srgbClr val="1C1B19"/>
                </a:solidFill>
              </a:defRPr>
            </a:lvl3pPr>
            <a:lvl4pPr lvl="3" algn="ctr">
              <a:spcBef>
                <a:spcPts val="0"/>
              </a:spcBef>
              <a:spcAft>
                <a:spcPts val="0"/>
              </a:spcAft>
              <a:buClr>
                <a:srgbClr val="1C1B19"/>
              </a:buClr>
              <a:buSzPts val="1400"/>
              <a:buNone/>
              <a:defRPr sz="1400">
                <a:solidFill>
                  <a:srgbClr val="1C1B19"/>
                </a:solidFill>
              </a:defRPr>
            </a:lvl4pPr>
            <a:lvl5pPr lvl="4" algn="ctr">
              <a:spcBef>
                <a:spcPts val="0"/>
              </a:spcBef>
              <a:spcAft>
                <a:spcPts val="0"/>
              </a:spcAft>
              <a:buClr>
                <a:srgbClr val="1C1B19"/>
              </a:buClr>
              <a:buSzPts val="1400"/>
              <a:buNone/>
              <a:defRPr sz="1400">
                <a:solidFill>
                  <a:srgbClr val="1C1B19"/>
                </a:solidFill>
              </a:defRPr>
            </a:lvl5pPr>
            <a:lvl6pPr lvl="5" algn="ctr">
              <a:spcBef>
                <a:spcPts val="0"/>
              </a:spcBef>
              <a:spcAft>
                <a:spcPts val="0"/>
              </a:spcAft>
              <a:buClr>
                <a:srgbClr val="1C1B19"/>
              </a:buClr>
              <a:buSzPts val="1400"/>
              <a:buNone/>
              <a:defRPr sz="1400">
                <a:solidFill>
                  <a:srgbClr val="1C1B19"/>
                </a:solidFill>
              </a:defRPr>
            </a:lvl6pPr>
            <a:lvl7pPr lvl="6" algn="ctr">
              <a:spcBef>
                <a:spcPts val="0"/>
              </a:spcBef>
              <a:spcAft>
                <a:spcPts val="0"/>
              </a:spcAft>
              <a:buClr>
                <a:srgbClr val="1C1B19"/>
              </a:buClr>
              <a:buSzPts val="1400"/>
              <a:buNone/>
              <a:defRPr sz="1400">
                <a:solidFill>
                  <a:srgbClr val="1C1B19"/>
                </a:solidFill>
              </a:defRPr>
            </a:lvl7pPr>
            <a:lvl8pPr lvl="7" algn="ctr">
              <a:spcBef>
                <a:spcPts val="0"/>
              </a:spcBef>
              <a:spcAft>
                <a:spcPts val="0"/>
              </a:spcAft>
              <a:buClr>
                <a:srgbClr val="1C1B19"/>
              </a:buClr>
              <a:buSzPts val="1400"/>
              <a:buNone/>
              <a:defRPr sz="1400">
                <a:solidFill>
                  <a:srgbClr val="1C1B19"/>
                </a:solidFill>
              </a:defRPr>
            </a:lvl8pPr>
            <a:lvl9pPr lvl="8" algn="ctr">
              <a:spcBef>
                <a:spcPts val="0"/>
              </a:spcBef>
              <a:spcAft>
                <a:spcPts val="0"/>
              </a:spcAft>
              <a:buClr>
                <a:srgbClr val="1C1B19"/>
              </a:buClr>
              <a:buSzPts val="1400"/>
              <a:buNone/>
              <a:defRPr sz="1400">
                <a:solidFill>
                  <a:srgbClr val="1C1B19"/>
                </a:solidFill>
              </a:defRPr>
            </a:lvl9pPr>
          </a:lstStyle>
          <a:p>
            <a:endParaRPr/>
          </a:p>
        </p:txBody>
      </p:sp>
      <p:sp>
        <p:nvSpPr>
          <p:cNvPr id="81" name="Google Shape;81;p20"/>
          <p:cNvSpPr txBox="1">
            <a:spLocks noGrp="1"/>
          </p:cNvSpPr>
          <p:nvPr>
            <p:ph type="subTitle" idx="2"/>
          </p:nvPr>
        </p:nvSpPr>
        <p:spPr>
          <a:xfrm>
            <a:off x="1961400" y="4489650"/>
            <a:ext cx="5221200" cy="318300"/>
          </a:xfrm>
          <a:prstGeom prst="rect">
            <a:avLst/>
          </a:prstGeom>
        </p:spPr>
        <p:txBody>
          <a:bodyPr spcFirstLastPara="1" wrap="square" lIns="0" tIns="0" rIns="0" bIns="0" anchor="b" anchorCtr="0">
            <a:noAutofit/>
          </a:bodyPr>
          <a:lstStyle>
            <a:lvl1pPr lvl="0" algn="ctr">
              <a:spcBef>
                <a:spcPts val="0"/>
              </a:spcBef>
              <a:spcAft>
                <a:spcPts val="0"/>
              </a:spcAft>
              <a:buClr>
                <a:srgbClr val="1C1B19"/>
              </a:buClr>
              <a:buSzPts val="1100"/>
              <a:buNone/>
              <a:defRPr sz="1100">
                <a:solidFill>
                  <a:srgbClr val="1C1B19"/>
                </a:solidFill>
              </a:defRPr>
            </a:lvl1pPr>
            <a:lvl2pPr lvl="1" algn="ctr">
              <a:spcBef>
                <a:spcPts val="0"/>
              </a:spcBef>
              <a:spcAft>
                <a:spcPts val="0"/>
              </a:spcAft>
              <a:buClr>
                <a:srgbClr val="1C1B19"/>
              </a:buClr>
              <a:buSzPts val="1100"/>
              <a:buNone/>
              <a:defRPr sz="1100">
                <a:solidFill>
                  <a:srgbClr val="1C1B19"/>
                </a:solidFill>
              </a:defRPr>
            </a:lvl2pPr>
            <a:lvl3pPr lvl="2" algn="ctr">
              <a:spcBef>
                <a:spcPts val="0"/>
              </a:spcBef>
              <a:spcAft>
                <a:spcPts val="0"/>
              </a:spcAft>
              <a:buClr>
                <a:srgbClr val="1C1B19"/>
              </a:buClr>
              <a:buSzPts val="1100"/>
              <a:buNone/>
              <a:defRPr sz="1100">
                <a:solidFill>
                  <a:srgbClr val="1C1B19"/>
                </a:solidFill>
              </a:defRPr>
            </a:lvl3pPr>
            <a:lvl4pPr lvl="3" algn="ctr">
              <a:spcBef>
                <a:spcPts val="0"/>
              </a:spcBef>
              <a:spcAft>
                <a:spcPts val="0"/>
              </a:spcAft>
              <a:buClr>
                <a:srgbClr val="1C1B19"/>
              </a:buClr>
              <a:buSzPts val="1100"/>
              <a:buNone/>
              <a:defRPr sz="1100">
                <a:solidFill>
                  <a:srgbClr val="1C1B19"/>
                </a:solidFill>
              </a:defRPr>
            </a:lvl4pPr>
            <a:lvl5pPr lvl="4" algn="ctr">
              <a:spcBef>
                <a:spcPts val="0"/>
              </a:spcBef>
              <a:spcAft>
                <a:spcPts val="0"/>
              </a:spcAft>
              <a:buClr>
                <a:srgbClr val="1C1B19"/>
              </a:buClr>
              <a:buSzPts val="1100"/>
              <a:buNone/>
              <a:defRPr sz="1100">
                <a:solidFill>
                  <a:srgbClr val="1C1B19"/>
                </a:solidFill>
              </a:defRPr>
            </a:lvl5pPr>
            <a:lvl6pPr lvl="5" algn="ctr">
              <a:spcBef>
                <a:spcPts val="0"/>
              </a:spcBef>
              <a:spcAft>
                <a:spcPts val="0"/>
              </a:spcAft>
              <a:buClr>
                <a:srgbClr val="1C1B19"/>
              </a:buClr>
              <a:buSzPts val="1100"/>
              <a:buNone/>
              <a:defRPr sz="1100">
                <a:solidFill>
                  <a:srgbClr val="1C1B19"/>
                </a:solidFill>
              </a:defRPr>
            </a:lvl6pPr>
            <a:lvl7pPr lvl="6" algn="ctr">
              <a:spcBef>
                <a:spcPts val="0"/>
              </a:spcBef>
              <a:spcAft>
                <a:spcPts val="0"/>
              </a:spcAft>
              <a:buClr>
                <a:srgbClr val="1C1B19"/>
              </a:buClr>
              <a:buSzPts val="1100"/>
              <a:buNone/>
              <a:defRPr sz="1100">
                <a:solidFill>
                  <a:srgbClr val="1C1B19"/>
                </a:solidFill>
              </a:defRPr>
            </a:lvl7pPr>
            <a:lvl8pPr lvl="7" algn="ctr">
              <a:spcBef>
                <a:spcPts val="0"/>
              </a:spcBef>
              <a:spcAft>
                <a:spcPts val="0"/>
              </a:spcAft>
              <a:buClr>
                <a:srgbClr val="1C1B19"/>
              </a:buClr>
              <a:buSzPts val="1100"/>
              <a:buNone/>
              <a:defRPr sz="1100">
                <a:solidFill>
                  <a:srgbClr val="1C1B19"/>
                </a:solidFill>
              </a:defRPr>
            </a:lvl8pPr>
            <a:lvl9pPr lvl="8" algn="ctr">
              <a:spcBef>
                <a:spcPts val="0"/>
              </a:spcBef>
              <a:spcAft>
                <a:spcPts val="0"/>
              </a:spcAft>
              <a:buClr>
                <a:srgbClr val="1C1B19"/>
              </a:buClr>
              <a:buSzPts val="1100"/>
              <a:buNone/>
              <a:defRPr sz="1100">
                <a:solidFill>
                  <a:srgbClr val="1C1B19"/>
                </a:solidFill>
              </a:defRPr>
            </a:lvl9pPr>
          </a:lstStyle>
          <a:p>
            <a:endParaRPr/>
          </a:p>
        </p:txBody>
      </p:sp>
      <p:sp>
        <p:nvSpPr>
          <p:cNvPr id="82" name="Google Shape;82;p20"/>
          <p:cNvSpPr/>
          <p:nvPr/>
        </p:nvSpPr>
        <p:spPr>
          <a:xfrm>
            <a:off x="3867450" y="330100"/>
            <a:ext cx="1409118" cy="181611"/>
          </a:xfrm>
          <a:custGeom>
            <a:avLst/>
            <a:gdLst/>
            <a:ahLst/>
            <a:cxnLst/>
            <a:rect l="l" t="t" r="r" b="b"/>
            <a:pathLst>
              <a:path w="2167874" h="279402" extrusionOk="0">
                <a:moveTo>
                  <a:pt x="112625" y="98950"/>
                </a:moveTo>
                <a:lnTo>
                  <a:pt x="112625" y="128553"/>
                </a:lnTo>
                <a:lnTo>
                  <a:pt x="112631" y="128559"/>
                </a:lnTo>
                <a:lnTo>
                  <a:pt x="184276" y="128559"/>
                </a:lnTo>
                <a:cubicBezTo>
                  <a:pt x="182083" y="145027"/>
                  <a:pt x="176446" y="157076"/>
                  <a:pt x="167883" y="165475"/>
                </a:cubicBezTo>
                <a:cubicBezTo>
                  <a:pt x="157376" y="175783"/>
                  <a:pt x="140937" y="187150"/>
                  <a:pt x="112102" y="187150"/>
                </a:cubicBezTo>
                <a:cubicBezTo>
                  <a:pt x="67639" y="187150"/>
                  <a:pt x="32876" y="151996"/>
                  <a:pt x="32876" y="108379"/>
                </a:cubicBezTo>
                <a:cubicBezTo>
                  <a:pt x="32876" y="64762"/>
                  <a:pt x="67639" y="29609"/>
                  <a:pt x="112102" y="29609"/>
                </a:cubicBezTo>
                <a:cubicBezTo>
                  <a:pt x="136085" y="29609"/>
                  <a:pt x="153598" y="38859"/>
                  <a:pt x="166536" y="50755"/>
                </a:cubicBezTo>
                <a:lnTo>
                  <a:pt x="187826" y="29871"/>
                </a:lnTo>
                <a:cubicBezTo>
                  <a:pt x="169769" y="12955"/>
                  <a:pt x="145785" y="0"/>
                  <a:pt x="112102" y="0"/>
                </a:cubicBezTo>
                <a:cubicBezTo>
                  <a:pt x="51201" y="0"/>
                  <a:pt x="0" y="48637"/>
                  <a:pt x="0" y="108374"/>
                </a:cubicBezTo>
                <a:cubicBezTo>
                  <a:pt x="0" y="168111"/>
                  <a:pt x="51201" y="216748"/>
                  <a:pt x="112102" y="216748"/>
                </a:cubicBezTo>
                <a:cubicBezTo>
                  <a:pt x="144978" y="216748"/>
                  <a:pt x="169769" y="206178"/>
                  <a:pt x="189173" y="186353"/>
                </a:cubicBezTo>
                <a:cubicBezTo>
                  <a:pt x="209112" y="166790"/>
                  <a:pt x="215311" y="139303"/>
                  <a:pt x="215311" y="117100"/>
                </a:cubicBezTo>
                <a:cubicBezTo>
                  <a:pt x="215311" y="110376"/>
                  <a:pt x="214704" y="104166"/>
                  <a:pt x="213674" y="98950"/>
                </a:cubicBezTo>
                <a:lnTo>
                  <a:pt x="112625" y="98950"/>
                </a:lnTo>
                <a:close/>
                <a:moveTo>
                  <a:pt x="297876" y="216757"/>
                </a:moveTo>
                <a:cubicBezTo>
                  <a:pt x="337219" y="216757"/>
                  <a:pt x="369289" y="187154"/>
                  <a:pt x="369289" y="146974"/>
                </a:cubicBezTo>
                <a:cubicBezTo>
                  <a:pt x="369289" y="106533"/>
                  <a:pt x="337219" y="77191"/>
                  <a:pt x="297876" y="77191"/>
                </a:cubicBezTo>
                <a:cubicBezTo>
                  <a:pt x="258534" y="77191"/>
                  <a:pt x="226464" y="106795"/>
                  <a:pt x="226464" y="146974"/>
                </a:cubicBezTo>
                <a:cubicBezTo>
                  <a:pt x="226464" y="187154"/>
                  <a:pt x="258534" y="216757"/>
                  <a:pt x="297876" y="216757"/>
                </a:cubicBezTo>
                <a:close/>
                <a:moveTo>
                  <a:pt x="297882" y="104683"/>
                </a:moveTo>
                <a:cubicBezTo>
                  <a:pt x="319440" y="104683"/>
                  <a:pt x="338032" y="121861"/>
                  <a:pt x="338032" y="146974"/>
                </a:cubicBezTo>
                <a:cubicBezTo>
                  <a:pt x="338032" y="171819"/>
                  <a:pt x="319446" y="189265"/>
                  <a:pt x="297882" y="189265"/>
                </a:cubicBezTo>
                <a:cubicBezTo>
                  <a:pt x="276319" y="189265"/>
                  <a:pt x="257727" y="172086"/>
                  <a:pt x="257727" y="146974"/>
                </a:cubicBezTo>
                <a:cubicBezTo>
                  <a:pt x="257727" y="121861"/>
                  <a:pt x="276325" y="104683"/>
                  <a:pt x="297882" y="104683"/>
                </a:cubicBezTo>
                <a:close/>
                <a:moveTo>
                  <a:pt x="525077" y="146974"/>
                </a:moveTo>
                <a:cubicBezTo>
                  <a:pt x="525077" y="187154"/>
                  <a:pt x="493008" y="216757"/>
                  <a:pt x="453665" y="216757"/>
                </a:cubicBezTo>
                <a:cubicBezTo>
                  <a:pt x="414322" y="216757"/>
                  <a:pt x="382253" y="187154"/>
                  <a:pt x="382253" y="146974"/>
                </a:cubicBezTo>
                <a:cubicBezTo>
                  <a:pt x="382253" y="106795"/>
                  <a:pt x="414322" y="77191"/>
                  <a:pt x="453665" y="77191"/>
                </a:cubicBezTo>
                <a:cubicBezTo>
                  <a:pt x="493008" y="77191"/>
                  <a:pt x="525077" y="106533"/>
                  <a:pt x="525077" y="146974"/>
                </a:cubicBezTo>
                <a:close/>
                <a:moveTo>
                  <a:pt x="493820" y="146974"/>
                </a:moveTo>
                <a:cubicBezTo>
                  <a:pt x="493820" y="121861"/>
                  <a:pt x="475229" y="104683"/>
                  <a:pt x="453670" y="104683"/>
                </a:cubicBezTo>
                <a:cubicBezTo>
                  <a:pt x="432112" y="104683"/>
                  <a:pt x="413515" y="121861"/>
                  <a:pt x="413515" y="146974"/>
                </a:cubicBezTo>
                <a:cubicBezTo>
                  <a:pt x="413515" y="172086"/>
                  <a:pt x="432107" y="189265"/>
                  <a:pt x="453670" y="189265"/>
                </a:cubicBezTo>
                <a:cubicBezTo>
                  <a:pt x="475233" y="189265"/>
                  <a:pt x="493820" y="171819"/>
                  <a:pt x="493820" y="146974"/>
                </a:cubicBezTo>
                <a:close/>
                <a:moveTo>
                  <a:pt x="674402" y="206711"/>
                </a:moveTo>
                <a:lnTo>
                  <a:pt x="674402" y="81421"/>
                </a:lnTo>
                <a:lnTo>
                  <a:pt x="644759" y="81421"/>
                </a:lnTo>
                <a:lnTo>
                  <a:pt x="644759" y="92787"/>
                </a:lnTo>
                <a:lnTo>
                  <a:pt x="643680" y="92787"/>
                </a:lnTo>
                <a:cubicBezTo>
                  <a:pt x="636674" y="84591"/>
                  <a:pt x="623202" y="77191"/>
                  <a:pt x="606223" y="77191"/>
                </a:cubicBezTo>
                <a:cubicBezTo>
                  <a:pt x="570648" y="77191"/>
                  <a:pt x="538044" y="108116"/>
                  <a:pt x="538044" y="147236"/>
                </a:cubicBezTo>
                <a:cubicBezTo>
                  <a:pt x="538044" y="186356"/>
                  <a:pt x="570648" y="216751"/>
                  <a:pt x="606223" y="216751"/>
                </a:cubicBezTo>
                <a:cubicBezTo>
                  <a:pt x="623202" y="216751"/>
                  <a:pt x="636674" y="209352"/>
                  <a:pt x="643680" y="200893"/>
                </a:cubicBezTo>
                <a:lnTo>
                  <a:pt x="644759" y="200893"/>
                </a:lnTo>
                <a:lnTo>
                  <a:pt x="644759" y="210940"/>
                </a:lnTo>
                <a:cubicBezTo>
                  <a:pt x="644759" y="237635"/>
                  <a:pt x="630207" y="251910"/>
                  <a:pt x="606763" y="251910"/>
                </a:cubicBezTo>
                <a:cubicBezTo>
                  <a:pt x="587626" y="251910"/>
                  <a:pt x="575773" y="238432"/>
                  <a:pt x="570921" y="227065"/>
                </a:cubicBezTo>
                <a:lnTo>
                  <a:pt x="543704" y="238169"/>
                </a:lnTo>
                <a:cubicBezTo>
                  <a:pt x="551522" y="256668"/>
                  <a:pt x="572267" y="279402"/>
                  <a:pt x="606763" y="279402"/>
                </a:cubicBezTo>
                <a:cubicBezTo>
                  <a:pt x="643412" y="279402"/>
                  <a:pt x="674402" y="258256"/>
                  <a:pt x="674402" y="206711"/>
                </a:cubicBezTo>
                <a:close/>
                <a:moveTo>
                  <a:pt x="608917" y="104677"/>
                </a:moveTo>
                <a:cubicBezTo>
                  <a:pt x="630207" y="104677"/>
                  <a:pt x="646913" y="122653"/>
                  <a:pt x="646913" y="147236"/>
                </a:cubicBezTo>
                <a:cubicBezTo>
                  <a:pt x="646913" y="171557"/>
                  <a:pt x="630480" y="189265"/>
                  <a:pt x="608917" y="189265"/>
                </a:cubicBezTo>
                <a:cubicBezTo>
                  <a:pt x="587353" y="189265"/>
                  <a:pt x="569301" y="171819"/>
                  <a:pt x="569301" y="147236"/>
                </a:cubicBezTo>
                <a:cubicBezTo>
                  <a:pt x="569301" y="122653"/>
                  <a:pt x="587626" y="104677"/>
                  <a:pt x="608917" y="104677"/>
                </a:cubicBezTo>
                <a:close/>
                <a:moveTo>
                  <a:pt x="727344" y="8092"/>
                </a:moveTo>
                <a:lnTo>
                  <a:pt x="727344" y="212523"/>
                </a:lnTo>
                <a:lnTo>
                  <a:pt x="696087" y="212523"/>
                </a:lnTo>
                <a:lnTo>
                  <a:pt x="696087" y="8092"/>
                </a:lnTo>
                <a:lnTo>
                  <a:pt x="727344" y="8092"/>
                </a:lnTo>
                <a:close/>
                <a:moveTo>
                  <a:pt x="872311" y="185824"/>
                </a:moveTo>
                <a:lnTo>
                  <a:pt x="848059" y="169966"/>
                </a:lnTo>
                <a:lnTo>
                  <a:pt x="848053" y="169960"/>
                </a:lnTo>
                <a:cubicBezTo>
                  <a:pt x="839968" y="181589"/>
                  <a:pt x="828917" y="189256"/>
                  <a:pt x="813019" y="189256"/>
                </a:cubicBezTo>
                <a:cubicBezTo>
                  <a:pt x="797120" y="189256"/>
                  <a:pt x="785801" y="182119"/>
                  <a:pt x="778522" y="168111"/>
                </a:cubicBezTo>
                <a:lnTo>
                  <a:pt x="873652" y="129519"/>
                </a:lnTo>
                <a:lnTo>
                  <a:pt x="870418" y="121590"/>
                </a:lnTo>
                <a:cubicBezTo>
                  <a:pt x="864492" y="105994"/>
                  <a:pt x="846167" y="77182"/>
                  <a:pt x="809518" y="77182"/>
                </a:cubicBezTo>
                <a:cubicBezTo>
                  <a:pt x="772868" y="77182"/>
                  <a:pt x="742419" y="105465"/>
                  <a:pt x="742419" y="146965"/>
                </a:cubicBezTo>
                <a:cubicBezTo>
                  <a:pt x="742419" y="186085"/>
                  <a:pt x="772601" y="216748"/>
                  <a:pt x="813024" y="216748"/>
                </a:cubicBezTo>
                <a:cubicBezTo>
                  <a:pt x="845633" y="216748"/>
                  <a:pt x="864492" y="197190"/>
                  <a:pt x="872311" y="185824"/>
                </a:cubicBezTo>
                <a:close/>
                <a:moveTo>
                  <a:pt x="837008" y="118949"/>
                </a:moveTo>
                <a:lnTo>
                  <a:pt x="773414" y="144853"/>
                </a:lnTo>
                <a:lnTo>
                  <a:pt x="773409" y="144859"/>
                </a:lnTo>
                <a:cubicBezTo>
                  <a:pt x="772601" y="117896"/>
                  <a:pt x="794699" y="104150"/>
                  <a:pt x="810598" y="104150"/>
                </a:cubicBezTo>
                <a:cubicBezTo>
                  <a:pt x="822996" y="104150"/>
                  <a:pt x="833502" y="110229"/>
                  <a:pt x="837008" y="118949"/>
                </a:cubicBezTo>
                <a:close/>
                <a:moveTo>
                  <a:pt x="966663" y="20387"/>
                </a:moveTo>
                <a:lnTo>
                  <a:pt x="1029118" y="20387"/>
                </a:lnTo>
                <a:cubicBezTo>
                  <a:pt x="1097974" y="20387"/>
                  <a:pt x="1129591" y="57509"/>
                  <a:pt x="1129591" y="116814"/>
                </a:cubicBezTo>
                <a:cubicBezTo>
                  <a:pt x="1129591" y="175862"/>
                  <a:pt x="1097974" y="212728"/>
                  <a:pt x="1029118" y="212728"/>
                </a:cubicBezTo>
                <a:lnTo>
                  <a:pt x="966663" y="212728"/>
                </a:lnTo>
                <a:lnTo>
                  <a:pt x="966663" y="20387"/>
                </a:lnTo>
                <a:close/>
                <a:moveTo>
                  <a:pt x="1028264" y="189647"/>
                </a:moveTo>
                <a:cubicBezTo>
                  <a:pt x="1082560" y="189647"/>
                  <a:pt x="1101375" y="162142"/>
                  <a:pt x="1101375" y="116814"/>
                </a:cubicBezTo>
                <a:cubicBezTo>
                  <a:pt x="1101375" y="71229"/>
                  <a:pt x="1082617" y="43147"/>
                  <a:pt x="1028264" y="43147"/>
                </a:cubicBezTo>
                <a:lnTo>
                  <a:pt x="994358" y="43147"/>
                </a:lnTo>
                <a:lnTo>
                  <a:pt x="994358" y="189647"/>
                </a:lnTo>
                <a:lnTo>
                  <a:pt x="1028264" y="189647"/>
                </a:lnTo>
                <a:close/>
                <a:moveTo>
                  <a:pt x="1169765" y="150922"/>
                </a:moveTo>
                <a:lnTo>
                  <a:pt x="1278672" y="150922"/>
                </a:lnTo>
                <a:cubicBezTo>
                  <a:pt x="1278928" y="145922"/>
                  <a:pt x="1278928" y="141818"/>
                  <a:pt x="1278928" y="137972"/>
                </a:cubicBezTo>
                <a:cubicBezTo>
                  <a:pt x="1278928" y="102837"/>
                  <a:pt x="1253190" y="73153"/>
                  <a:pt x="1212295" y="73153"/>
                </a:cubicBezTo>
                <a:cubicBezTo>
                  <a:pt x="1170876" y="73153"/>
                  <a:pt x="1142584" y="102004"/>
                  <a:pt x="1142584" y="145152"/>
                </a:cubicBezTo>
                <a:cubicBezTo>
                  <a:pt x="1142584" y="187788"/>
                  <a:pt x="1171133" y="216061"/>
                  <a:pt x="1212029" y="216061"/>
                </a:cubicBezTo>
                <a:cubicBezTo>
                  <a:pt x="1244766" y="216061"/>
                  <a:pt x="1267436" y="196827"/>
                  <a:pt x="1275015" y="171246"/>
                </a:cubicBezTo>
                <a:lnTo>
                  <a:pt x="1247311" y="171246"/>
                </a:lnTo>
                <a:cubicBezTo>
                  <a:pt x="1241689" y="184710"/>
                  <a:pt x="1229409" y="193494"/>
                  <a:pt x="1212029" y="193494"/>
                </a:cubicBezTo>
                <a:cubicBezTo>
                  <a:pt x="1190479" y="193494"/>
                  <a:pt x="1171465" y="178683"/>
                  <a:pt x="1169765" y="150922"/>
                </a:cubicBezTo>
                <a:close/>
                <a:moveTo>
                  <a:pt x="1212029" y="95721"/>
                </a:moveTo>
                <a:cubicBezTo>
                  <a:pt x="1233854" y="95721"/>
                  <a:pt x="1250379" y="109441"/>
                  <a:pt x="1251490" y="131688"/>
                </a:cubicBezTo>
                <a:lnTo>
                  <a:pt x="1170288" y="131688"/>
                </a:lnTo>
                <a:cubicBezTo>
                  <a:pt x="1173422" y="108094"/>
                  <a:pt x="1191324" y="95721"/>
                  <a:pt x="1212029" y="95721"/>
                </a:cubicBezTo>
                <a:close/>
                <a:moveTo>
                  <a:pt x="1429585" y="150922"/>
                </a:moveTo>
                <a:lnTo>
                  <a:pt x="1320679" y="150922"/>
                </a:lnTo>
                <a:cubicBezTo>
                  <a:pt x="1322379" y="178683"/>
                  <a:pt x="1341393" y="193494"/>
                  <a:pt x="1362952" y="193494"/>
                </a:cubicBezTo>
                <a:cubicBezTo>
                  <a:pt x="1380322" y="193494"/>
                  <a:pt x="1392603" y="184710"/>
                  <a:pt x="1398225" y="171246"/>
                </a:cubicBezTo>
                <a:lnTo>
                  <a:pt x="1425929" y="171246"/>
                </a:lnTo>
                <a:cubicBezTo>
                  <a:pt x="1418350" y="196827"/>
                  <a:pt x="1395680" y="216061"/>
                  <a:pt x="1362952" y="216061"/>
                </a:cubicBezTo>
                <a:cubicBezTo>
                  <a:pt x="1322046" y="216061"/>
                  <a:pt x="1293497" y="187788"/>
                  <a:pt x="1293497" y="145152"/>
                </a:cubicBezTo>
                <a:cubicBezTo>
                  <a:pt x="1293497" y="102004"/>
                  <a:pt x="1321790" y="73153"/>
                  <a:pt x="1363208" y="73153"/>
                </a:cubicBezTo>
                <a:cubicBezTo>
                  <a:pt x="1404104" y="73153"/>
                  <a:pt x="1429842" y="102837"/>
                  <a:pt x="1429842" y="137972"/>
                </a:cubicBezTo>
                <a:cubicBezTo>
                  <a:pt x="1429842" y="141818"/>
                  <a:pt x="1429842" y="145922"/>
                  <a:pt x="1429585" y="150922"/>
                </a:cubicBezTo>
                <a:close/>
                <a:moveTo>
                  <a:pt x="1402404" y="131688"/>
                </a:moveTo>
                <a:cubicBezTo>
                  <a:pt x="1401293" y="109441"/>
                  <a:pt x="1384767" y="95721"/>
                  <a:pt x="1362952" y="95721"/>
                </a:cubicBezTo>
                <a:cubicBezTo>
                  <a:pt x="1342238" y="95721"/>
                  <a:pt x="1324335" y="108094"/>
                  <a:pt x="1321201" y="131688"/>
                </a:cubicBezTo>
                <a:lnTo>
                  <a:pt x="1402404" y="131688"/>
                </a:lnTo>
                <a:close/>
                <a:moveTo>
                  <a:pt x="1471269" y="76422"/>
                </a:moveTo>
                <a:lnTo>
                  <a:pt x="1446377" y="76422"/>
                </a:lnTo>
                <a:lnTo>
                  <a:pt x="1446377" y="273186"/>
                </a:lnTo>
                <a:lnTo>
                  <a:pt x="1474071" y="273186"/>
                </a:lnTo>
                <a:lnTo>
                  <a:pt x="1474071" y="191314"/>
                </a:lnTo>
                <a:cubicBezTo>
                  <a:pt x="1483616" y="207022"/>
                  <a:pt x="1500930" y="216062"/>
                  <a:pt x="1523068" y="216062"/>
                </a:cubicBezTo>
                <a:cubicBezTo>
                  <a:pt x="1563907" y="216062"/>
                  <a:pt x="1591934" y="186121"/>
                  <a:pt x="1591934" y="144896"/>
                </a:cubicBezTo>
                <a:cubicBezTo>
                  <a:pt x="1591934" y="103671"/>
                  <a:pt x="1563907" y="73153"/>
                  <a:pt x="1523334" y="73153"/>
                </a:cubicBezTo>
                <a:cubicBezTo>
                  <a:pt x="1498441" y="73153"/>
                  <a:pt x="1482761" y="84950"/>
                  <a:pt x="1474071" y="98157"/>
                </a:cubicBezTo>
                <a:lnTo>
                  <a:pt x="1471269" y="76422"/>
                </a:lnTo>
                <a:close/>
                <a:moveTo>
                  <a:pt x="1518889" y="96746"/>
                </a:moveTo>
                <a:cubicBezTo>
                  <a:pt x="1545216" y="96746"/>
                  <a:pt x="1563708" y="116301"/>
                  <a:pt x="1563708" y="144575"/>
                </a:cubicBezTo>
                <a:cubicBezTo>
                  <a:pt x="1563708" y="173170"/>
                  <a:pt x="1545216" y="192403"/>
                  <a:pt x="1518889" y="192403"/>
                </a:cubicBezTo>
                <a:cubicBezTo>
                  <a:pt x="1492829" y="192403"/>
                  <a:pt x="1474071" y="173170"/>
                  <a:pt x="1474071" y="144575"/>
                </a:cubicBezTo>
                <a:cubicBezTo>
                  <a:pt x="1474071" y="116237"/>
                  <a:pt x="1492829" y="96746"/>
                  <a:pt x="1518889" y="96746"/>
                </a:cubicBezTo>
                <a:close/>
                <a:moveTo>
                  <a:pt x="1808037" y="20387"/>
                </a:moveTo>
                <a:lnTo>
                  <a:pt x="1808037" y="212728"/>
                </a:lnTo>
                <a:lnTo>
                  <a:pt x="1780334" y="212728"/>
                </a:lnTo>
                <a:lnTo>
                  <a:pt x="1780334" y="67895"/>
                </a:lnTo>
                <a:lnTo>
                  <a:pt x="1718724" y="185223"/>
                </a:lnTo>
                <a:lnTo>
                  <a:pt x="1697431" y="185223"/>
                </a:lnTo>
                <a:lnTo>
                  <a:pt x="1635565" y="67895"/>
                </a:lnTo>
                <a:lnTo>
                  <a:pt x="1635565" y="212728"/>
                </a:lnTo>
                <a:lnTo>
                  <a:pt x="1607861" y="212728"/>
                </a:lnTo>
                <a:lnTo>
                  <a:pt x="1607861" y="20387"/>
                </a:lnTo>
                <a:lnTo>
                  <a:pt x="1640333" y="20387"/>
                </a:lnTo>
                <a:lnTo>
                  <a:pt x="1708077" y="150345"/>
                </a:lnTo>
                <a:lnTo>
                  <a:pt x="1775566" y="20387"/>
                </a:lnTo>
                <a:lnTo>
                  <a:pt x="1808037" y="20387"/>
                </a:lnTo>
                <a:close/>
                <a:moveTo>
                  <a:pt x="1843311" y="14872"/>
                </a:moveTo>
                <a:cubicBezTo>
                  <a:pt x="1832921" y="14872"/>
                  <a:pt x="1825085" y="22053"/>
                  <a:pt x="1825085" y="31926"/>
                </a:cubicBezTo>
                <a:cubicBezTo>
                  <a:pt x="1825085" y="41800"/>
                  <a:pt x="1832921" y="49237"/>
                  <a:pt x="1843311" y="49237"/>
                </a:cubicBezTo>
                <a:cubicBezTo>
                  <a:pt x="1853957" y="49237"/>
                  <a:pt x="1861802" y="41800"/>
                  <a:pt x="1861802" y="31926"/>
                </a:cubicBezTo>
                <a:cubicBezTo>
                  <a:pt x="1861802" y="21989"/>
                  <a:pt x="1853957" y="14872"/>
                  <a:pt x="1843311" y="14872"/>
                </a:cubicBezTo>
                <a:close/>
                <a:moveTo>
                  <a:pt x="1857291" y="76421"/>
                </a:moveTo>
                <a:lnTo>
                  <a:pt x="1829587" y="76421"/>
                </a:lnTo>
                <a:lnTo>
                  <a:pt x="1829587" y="212726"/>
                </a:lnTo>
                <a:lnTo>
                  <a:pt x="1857291" y="212726"/>
                </a:lnTo>
                <a:lnTo>
                  <a:pt x="1857291" y="76421"/>
                </a:lnTo>
                <a:close/>
                <a:moveTo>
                  <a:pt x="2007103" y="134124"/>
                </a:moveTo>
                <a:lnTo>
                  <a:pt x="2007103" y="212728"/>
                </a:lnTo>
                <a:lnTo>
                  <a:pt x="1979665" y="212728"/>
                </a:lnTo>
                <a:lnTo>
                  <a:pt x="1979665" y="136881"/>
                </a:lnTo>
                <a:cubicBezTo>
                  <a:pt x="1979665" y="109953"/>
                  <a:pt x="1968163" y="96490"/>
                  <a:pt x="1945759" y="96490"/>
                </a:cubicBezTo>
                <a:cubicBezTo>
                  <a:pt x="1923089" y="96490"/>
                  <a:pt x="1906554" y="112711"/>
                  <a:pt x="1906554" y="142395"/>
                </a:cubicBezTo>
                <a:lnTo>
                  <a:pt x="1906554" y="212728"/>
                </a:lnTo>
                <a:lnTo>
                  <a:pt x="1878859" y="212728"/>
                </a:lnTo>
                <a:lnTo>
                  <a:pt x="1878859" y="76422"/>
                </a:lnTo>
                <a:lnTo>
                  <a:pt x="1903486" y="76422"/>
                </a:lnTo>
                <a:lnTo>
                  <a:pt x="1905452" y="100336"/>
                </a:lnTo>
                <a:cubicBezTo>
                  <a:pt x="1914399" y="83603"/>
                  <a:pt x="1931779" y="73153"/>
                  <a:pt x="1953338" y="73153"/>
                </a:cubicBezTo>
                <a:cubicBezTo>
                  <a:pt x="1986655" y="73153"/>
                  <a:pt x="2007103" y="93220"/>
                  <a:pt x="2007103" y="134124"/>
                </a:cubicBezTo>
                <a:close/>
                <a:moveTo>
                  <a:pt x="2090917" y="72514"/>
                </a:moveTo>
                <a:cubicBezTo>
                  <a:pt x="2050021" y="72514"/>
                  <a:pt x="2022327" y="102455"/>
                  <a:pt x="2022327" y="143680"/>
                </a:cubicBezTo>
                <a:cubicBezTo>
                  <a:pt x="2022327" y="184905"/>
                  <a:pt x="2050088" y="215423"/>
                  <a:pt x="2090594" y="215423"/>
                </a:cubicBezTo>
                <a:cubicBezTo>
                  <a:pt x="2115554" y="215423"/>
                  <a:pt x="2131234" y="203626"/>
                  <a:pt x="2140180" y="190419"/>
                </a:cubicBezTo>
                <a:lnTo>
                  <a:pt x="2142991" y="212153"/>
                </a:lnTo>
                <a:lnTo>
                  <a:pt x="2167875" y="212153"/>
                </a:lnTo>
                <a:lnTo>
                  <a:pt x="2167875" y="14299"/>
                </a:lnTo>
                <a:lnTo>
                  <a:pt x="2140180" y="14299"/>
                </a:lnTo>
                <a:lnTo>
                  <a:pt x="2140180" y="97262"/>
                </a:lnTo>
                <a:cubicBezTo>
                  <a:pt x="2130711" y="81554"/>
                  <a:pt x="2113331" y="72514"/>
                  <a:pt x="2090917" y="72514"/>
                </a:cubicBezTo>
                <a:close/>
                <a:moveTo>
                  <a:pt x="2095106" y="96172"/>
                </a:moveTo>
                <a:cubicBezTo>
                  <a:pt x="2121432" y="96172"/>
                  <a:pt x="2139914" y="115406"/>
                  <a:pt x="2139914" y="144001"/>
                </a:cubicBezTo>
                <a:cubicBezTo>
                  <a:pt x="2139914" y="172275"/>
                  <a:pt x="2121432" y="191765"/>
                  <a:pt x="2095106" y="191830"/>
                </a:cubicBezTo>
                <a:cubicBezTo>
                  <a:pt x="2069035" y="191830"/>
                  <a:pt x="2050287" y="172275"/>
                  <a:pt x="2050287" y="144001"/>
                </a:cubicBezTo>
                <a:cubicBezTo>
                  <a:pt x="2050287" y="115406"/>
                  <a:pt x="2069035" y="96172"/>
                  <a:pt x="2095106" y="9617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83" name="Google Shape;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a Title - Left aligned [White]">
  <p:cSld name="BLANK_1_1_1_1">
    <p:bg>
      <p:bgPr>
        <a:solidFill>
          <a:srgbClr val="F4F0EB"/>
        </a:solidFill>
        <a:effectLst/>
      </p:bgPr>
    </p:bg>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4005000" y="1028125"/>
            <a:ext cx="4540200" cy="13845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1pPr>
            <a:lvl2pPr lvl="1">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2pPr>
            <a:lvl3pPr lvl="2">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3pPr>
            <a:lvl4pPr lvl="3">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4pPr>
            <a:lvl5pPr lvl="4">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5pPr>
            <a:lvl6pPr lvl="5">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6pPr>
            <a:lvl7pPr lvl="6">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7pPr>
            <a:lvl8pPr lvl="7">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8pPr>
            <a:lvl9pPr lvl="8">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9pPr>
          </a:lstStyle>
          <a:p>
            <a:endParaRPr/>
          </a:p>
        </p:txBody>
      </p:sp>
      <p:sp>
        <p:nvSpPr>
          <p:cNvPr id="86" name="Google Shape;86;p21"/>
          <p:cNvSpPr txBox="1">
            <a:spLocks noGrp="1"/>
          </p:cNvSpPr>
          <p:nvPr>
            <p:ph type="subTitle" idx="1"/>
          </p:nvPr>
        </p:nvSpPr>
        <p:spPr>
          <a:xfrm>
            <a:off x="606750" y="2412625"/>
            <a:ext cx="2488800" cy="2395200"/>
          </a:xfrm>
          <a:prstGeom prst="rect">
            <a:avLst/>
          </a:prstGeom>
        </p:spPr>
        <p:txBody>
          <a:bodyPr spcFirstLastPara="1" wrap="square" lIns="0" tIns="0" rIns="0" bIns="0" anchor="b" anchorCtr="0">
            <a:noAutofit/>
          </a:bodyPr>
          <a:lstStyle>
            <a:lvl1pPr lvl="0">
              <a:spcBef>
                <a:spcPts val="0"/>
              </a:spcBef>
              <a:spcAft>
                <a:spcPts val="0"/>
              </a:spcAft>
              <a:buSzPts val="11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87" name="Google Shape;87;p21"/>
          <p:cNvSpPr txBox="1">
            <a:spLocks noGrp="1"/>
          </p:cNvSpPr>
          <p:nvPr>
            <p:ph type="subTitle" idx="2"/>
          </p:nvPr>
        </p:nvSpPr>
        <p:spPr>
          <a:xfrm>
            <a:off x="4005000" y="4489650"/>
            <a:ext cx="4540200" cy="318300"/>
          </a:xfrm>
          <a:prstGeom prst="rect">
            <a:avLst/>
          </a:prstGeom>
        </p:spPr>
        <p:txBody>
          <a:bodyPr spcFirstLastPara="1" wrap="square" lIns="0" tIns="0" rIns="0" bIns="0" anchor="b" anchorCtr="0">
            <a:noAutofit/>
          </a:bodyPr>
          <a:lstStyle>
            <a:lvl1pPr lvl="0">
              <a:spcBef>
                <a:spcPts val="0"/>
              </a:spcBef>
              <a:spcAft>
                <a:spcPts val="0"/>
              </a:spcAft>
              <a:buSzPts val="11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88" name="Google Shape;88;p21"/>
          <p:cNvSpPr/>
          <p:nvPr/>
        </p:nvSpPr>
        <p:spPr>
          <a:xfrm>
            <a:off x="606746" y="280200"/>
            <a:ext cx="1690448" cy="242655"/>
          </a:xfrm>
          <a:custGeom>
            <a:avLst/>
            <a:gdLst/>
            <a:ahLst/>
            <a:cxnLst/>
            <a:rect l="l" t="t" r="r" b="b"/>
            <a:pathLst>
              <a:path w="7772176" h="1115655" extrusionOk="0">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 name="Google Shape;89;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Divider [Light]">
  <p:cSld name="BLANK_1_1_1_1_1_1_1_1_1_1_1">
    <p:bg>
      <p:bgPr>
        <a:solidFill>
          <a:srgbClr val="F4F0EB"/>
        </a:solidFill>
        <a:effectLst/>
      </p:bgPr>
    </p:bg>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1043300" y="654125"/>
            <a:ext cx="2052300" cy="1952400"/>
          </a:xfrm>
          <a:prstGeom prst="rect">
            <a:avLst/>
          </a:prstGeom>
        </p:spPr>
        <p:txBody>
          <a:bodyPr spcFirstLastPara="1" wrap="square" lIns="0" tIns="0" rIns="0" bIns="0" anchor="t" anchorCtr="0">
            <a:noAutofit/>
          </a:bodyPr>
          <a:lstStyle>
            <a:lvl1pPr marL="457200" lvl="0" indent="-1117600" algn="r">
              <a:spcBef>
                <a:spcPts val="0"/>
              </a:spcBef>
              <a:spcAft>
                <a:spcPts val="0"/>
              </a:spcAft>
              <a:buSzPts val="14000"/>
              <a:buFont typeface="DM Sans Medium"/>
              <a:buChar char="●"/>
              <a:defRPr sz="14000">
                <a:latin typeface="DM Sans Medium"/>
                <a:ea typeface="DM Sans Medium"/>
                <a:cs typeface="DM Sans Medium"/>
                <a:sym typeface="DM Sans Medium"/>
              </a:defRPr>
            </a:lvl1pPr>
            <a:lvl2pPr marL="914400" lvl="1" indent="-1117600" algn="r">
              <a:spcBef>
                <a:spcPts val="0"/>
              </a:spcBef>
              <a:spcAft>
                <a:spcPts val="0"/>
              </a:spcAft>
              <a:buSzPts val="14000"/>
              <a:buFont typeface="DM Sans Medium"/>
              <a:buChar char="○"/>
              <a:defRPr sz="14000">
                <a:latin typeface="DM Sans Medium"/>
                <a:ea typeface="DM Sans Medium"/>
                <a:cs typeface="DM Sans Medium"/>
                <a:sym typeface="DM Sans Medium"/>
              </a:defRPr>
            </a:lvl2pPr>
            <a:lvl3pPr marL="1371600" lvl="2" indent="-1117600" algn="r">
              <a:spcBef>
                <a:spcPts val="0"/>
              </a:spcBef>
              <a:spcAft>
                <a:spcPts val="0"/>
              </a:spcAft>
              <a:buSzPts val="14000"/>
              <a:buFont typeface="DM Sans Medium"/>
              <a:buChar char="■"/>
              <a:defRPr sz="14000">
                <a:latin typeface="DM Sans Medium"/>
                <a:ea typeface="DM Sans Medium"/>
                <a:cs typeface="DM Sans Medium"/>
                <a:sym typeface="DM Sans Medium"/>
              </a:defRPr>
            </a:lvl3pPr>
            <a:lvl4pPr marL="1828800" lvl="3" indent="-1117600" algn="r">
              <a:spcBef>
                <a:spcPts val="0"/>
              </a:spcBef>
              <a:spcAft>
                <a:spcPts val="0"/>
              </a:spcAft>
              <a:buSzPts val="14000"/>
              <a:buFont typeface="DM Sans Medium"/>
              <a:buChar char="●"/>
              <a:defRPr sz="14000">
                <a:latin typeface="DM Sans Medium"/>
                <a:ea typeface="DM Sans Medium"/>
                <a:cs typeface="DM Sans Medium"/>
                <a:sym typeface="DM Sans Medium"/>
              </a:defRPr>
            </a:lvl4pPr>
            <a:lvl5pPr marL="2286000" lvl="4" indent="-1117600" algn="r">
              <a:spcBef>
                <a:spcPts val="0"/>
              </a:spcBef>
              <a:spcAft>
                <a:spcPts val="0"/>
              </a:spcAft>
              <a:buSzPts val="14000"/>
              <a:buFont typeface="DM Sans Medium"/>
              <a:buChar char="○"/>
              <a:defRPr sz="14000">
                <a:latin typeface="DM Sans Medium"/>
                <a:ea typeface="DM Sans Medium"/>
                <a:cs typeface="DM Sans Medium"/>
                <a:sym typeface="DM Sans Medium"/>
              </a:defRPr>
            </a:lvl5pPr>
            <a:lvl6pPr marL="2743200" lvl="5" indent="-1117600" algn="r">
              <a:spcBef>
                <a:spcPts val="0"/>
              </a:spcBef>
              <a:spcAft>
                <a:spcPts val="0"/>
              </a:spcAft>
              <a:buSzPts val="14000"/>
              <a:buFont typeface="DM Sans Medium"/>
              <a:buChar char="■"/>
              <a:defRPr sz="14000">
                <a:latin typeface="DM Sans Medium"/>
                <a:ea typeface="DM Sans Medium"/>
                <a:cs typeface="DM Sans Medium"/>
                <a:sym typeface="DM Sans Medium"/>
              </a:defRPr>
            </a:lvl6pPr>
            <a:lvl7pPr marL="3200400" lvl="6" indent="-1117600" algn="r">
              <a:spcBef>
                <a:spcPts val="0"/>
              </a:spcBef>
              <a:spcAft>
                <a:spcPts val="0"/>
              </a:spcAft>
              <a:buSzPts val="14000"/>
              <a:buFont typeface="DM Sans Medium"/>
              <a:buChar char="●"/>
              <a:defRPr sz="14000">
                <a:latin typeface="DM Sans Medium"/>
                <a:ea typeface="DM Sans Medium"/>
                <a:cs typeface="DM Sans Medium"/>
                <a:sym typeface="DM Sans Medium"/>
              </a:defRPr>
            </a:lvl7pPr>
            <a:lvl8pPr marL="3657600" lvl="7" indent="-1117600" algn="r">
              <a:spcBef>
                <a:spcPts val="0"/>
              </a:spcBef>
              <a:spcAft>
                <a:spcPts val="0"/>
              </a:spcAft>
              <a:buSzPts val="14000"/>
              <a:buFont typeface="DM Sans Medium"/>
              <a:buChar char="○"/>
              <a:defRPr sz="14000">
                <a:latin typeface="DM Sans Medium"/>
                <a:ea typeface="DM Sans Medium"/>
                <a:cs typeface="DM Sans Medium"/>
                <a:sym typeface="DM Sans Medium"/>
              </a:defRPr>
            </a:lvl8pPr>
            <a:lvl9pPr marL="4114800" lvl="8" indent="-1117600" algn="r">
              <a:spcBef>
                <a:spcPts val="0"/>
              </a:spcBef>
              <a:spcAft>
                <a:spcPts val="0"/>
              </a:spcAft>
              <a:buSzPts val="14000"/>
              <a:buFont typeface="DM Sans Medium"/>
              <a:buChar char="■"/>
              <a:defRPr sz="14000">
                <a:latin typeface="DM Sans Medium"/>
                <a:ea typeface="DM Sans Medium"/>
                <a:cs typeface="DM Sans Medium"/>
                <a:sym typeface="DM Sans Medium"/>
              </a:defRPr>
            </a:lvl9pPr>
          </a:lstStyle>
          <a:p>
            <a:endParaRPr/>
          </a:p>
        </p:txBody>
      </p:sp>
      <p:sp>
        <p:nvSpPr>
          <p:cNvPr id="92" name="Google Shape;92;p22"/>
          <p:cNvSpPr txBox="1">
            <a:spLocks noGrp="1"/>
          </p:cNvSpPr>
          <p:nvPr>
            <p:ph type="subTitle" idx="2"/>
          </p:nvPr>
        </p:nvSpPr>
        <p:spPr>
          <a:xfrm>
            <a:off x="4004600" y="4489650"/>
            <a:ext cx="2498400" cy="318300"/>
          </a:xfrm>
          <a:prstGeom prst="rect">
            <a:avLst/>
          </a:prstGeom>
        </p:spPr>
        <p:txBody>
          <a:bodyPr spcFirstLastPara="1" wrap="square" lIns="0" tIns="0" rIns="0" bIns="0" anchor="b" anchorCtr="0">
            <a:noAutofit/>
          </a:bodyPr>
          <a:lstStyle>
            <a:lvl1pPr lvl="0">
              <a:spcBef>
                <a:spcPts val="0"/>
              </a:spcBef>
              <a:spcAft>
                <a:spcPts val="0"/>
              </a:spcAft>
              <a:buNone/>
              <a:defRPr sz="1100">
                <a:latin typeface="DM Sans"/>
                <a:ea typeface="DM Sans"/>
                <a:cs typeface="DM Sans"/>
                <a:sym typeface="DM Sans"/>
              </a:defRPr>
            </a:lvl1pPr>
            <a:lvl2pPr lvl="1" algn="ctr">
              <a:spcBef>
                <a:spcPts val="0"/>
              </a:spcBef>
              <a:spcAft>
                <a:spcPts val="0"/>
              </a:spcAft>
              <a:buNone/>
              <a:defRPr sz="1100">
                <a:latin typeface="DM Sans"/>
                <a:ea typeface="DM Sans"/>
                <a:cs typeface="DM Sans"/>
                <a:sym typeface="DM Sans"/>
              </a:defRPr>
            </a:lvl2pPr>
            <a:lvl3pPr lvl="2" algn="ctr">
              <a:spcBef>
                <a:spcPts val="0"/>
              </a:spcBef>
              <a:spcAft>
                <a:spcPts val="0"/>
              </a:spcAft>
              <a:buNone/>
              <a:defRPr sz="1100">
                <a:latin typeface="DM Sans"/>
                <a:ea typeface="DM Sans"/>
                <a:cs typeface="DM Sans"/>
                <a:sym typeface="DM Sans"/>
              </a:defRPr>
            </a:lvl3pPr>
            <a:lvl4pPr lvl="3" algn="ctr">
              <a:spcBef>
                <a:spcPts val="0"/>
              </a:spcBef>
              <a:spcAft>
                <a:spcPts val="0"/>
              </a:spcAft>
              <a:buNone/>
              <a:defRPr sz="1100">
                <a:latin typeface="DM Sans"/>
                <a:ea typeface="DM Sans"/>
                <a:cs typeface="DM Sans"/>
                <a:sym typeface="DM Sans"/>
              </a:defRPr>
            </a:lvl4pPr>
            <a:lvl5pPr lvl="4" algn="ctr">
              <a:spcBef>
                <a:spcPts val="0"/>
              </a:spcBef>
              <a:spcAft>
                <a:spcPts val="0"/>
              </a:spcAft>
              <a:buNone/>
              <a:defRPr sz="1100">
                <a:latin typeface="DM Sans"/>
                <a:ea typeface="DM Sans"/>
                <a:cs typeface="DM Sans"/>
                <a:sym typeface="DM Sans"/>
              </a:defRPr>
            </a:lvl5pPr>
            <a:lvl6pPr lvl="5" algn="ctr">
              <a:spcBef>
                <a:spcPts val="0"/>
              </a:spcBef>
              <a:spcAft>
                <a:spcPts val="0"/>
              </a:spcAft>
              <a:buNone/>
              <a:defRPr sz="1100">
                <a:latin typeface="DM Sans"/>
                <a:ea typeface="DM Sans"/>
                <a:cs typeface="DM Sans"/>
                <a:sym typeface="DM Sans"/>
              </a:defRPr>
            </a:lvl6pPr>
            <a:lvl7pPr lvl="6" algn="ctr">
              <a:spcBef>
                <a:spcPts val="0"/>
              </a:spcBef>
              <a:spcAft>
                <a:spcPts val="0"/>
              </a:spcAft>
              <a:buNone/>
              <a:defRPr sz="1100">
                <a:latin typeface="DM Sans"/>
                <a:ea typeface="DM Sans"/>
                <a:cs typeface="DM Sans"/>
                <a:sym typeface="DM Sans"/>
              </a:defRPr>
            </a:lvl7pPr>
            <a:lvl8pPr lvl="7" algn="ctr">
              <a:spcBef>
                <a:spcPts val="0"/>
              </a:spcBef>
              <a:spcAft>
                <a:spcPts val="0"/>
              </a:spcAft>
              <a:buNone/>
              <a:defRPr sz="1100">
                <a:latin typeface="DM Sans"/>
                <a:ea typeface="DM Sans"/>
                <a:cs typeface="DM Sans"/>
                <a:sym typeface="DM Sans"/>
              </a:defRPr>
            </a:lvl8pPr>
            <a:lvl9pPr lvl="8" algn="ctr">
              <a:spcBef>
                <a:spcPts val="0"/>
              </a:spcBef>
              <a:spcAft>
                <a:spcPts val="0"/>
              </a:spcAft>
              <a:buNone/>
              <a:defRPr sz="1100">
                <a:latin typeface="DM Sans"/>
                <a:ea typeface="DM Sans"/>
                <a:cs typeface="DM Sans"/>
                <a:sym typeface="DM Sans"/>
              </a:defRPr>
            </a:lvl9pPr>
          </a:lstStyle>
          <a:p>
            <a:endParaRPr/>
          </a:p>
        </p:txBody>
      </p:sp>
      <p:sp>
        <p:nvSpPr>
          <p:cNvPr id="93" name="Google Shape;93;p22"/>
          <p:cNvSpPr txBox="1">
            <a:spLocks noGrp="1"/>
          </p:cNvSpPr>
          <p:nvPr>
            <p:ph type="title"/>
          </p:nvPr>
        </p:nvSpPr>
        <p:spPr>
          <a:xfrm>
            <a:off x="4004600" y="1028075"/>
            <a:ext cx="4087500" cy="2009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2pPr>
            <a:lvl3pPr lvl="2">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3pPr>
            <a:lvl4pPr lvl="3">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4pPr>
            <a:lvl5pPr lvl="4">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5pPr>
            <a:lvl6pPr lvl="5">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6pPr>
            <a:lvl7pPr lvl="6">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7pPr>
            <a:lvl8pPr lvl="7">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8pPr>
            <a:lvl9pPr lvl="8">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9pPr>
          </a:lstStyle>
          <a:p>
            <a:endParaRPr/>
          </a:p>
        </p:txBody>
      </p:sp>
      <p:sp>
        <p:nvSpPr>
          <p:cNvPr id="94" name="Google Shape;94;p22"/>
          <p:cNvSpPr/>
          <p:nvPr/>
        </p:nvSpPr>
        <p:spPr>
          <a:xfrm>
            <a:off x="606746" y="280200"/>
            <a:ext cx="1690448" cy="242655"/>
          </a:xfrm>
          <a:custGeom>
            <a:avLst/>
            <a:gdLst/>
            <a:ahLst/>
            <a:cxnLst/>
            <a:rect l="l" t="t" r="r" b="b"/>
            <a:pathLst>
              <a:path w="7772176" h="1115655" extrusionOk="0">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 name="Google Shape;95;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DM Sans Medium"/>
                <a:ea typeface="DM Sans Medium"/>
                <a:cs typeface="DM Sans Medium"/>
                <a:sym typeface="DM Sans Medium"/>
              </a:defRPr>
            </a:lvl1pPr>
            <a:lvl2pPr lvl="1">
              <a:buNone/>
              <a:defRPr>
                <a:latin typeface="DM Sans Medium"/>
                <a:ea typeface="DM Sans Medium"/>
                <a:cs typeface="DM Sans Medium"/>
                <a:sym typeface="DM Sans Medium"/>
              </a:defRPr>
            </a:lvl2pPr>
            <a:lvl3pPr lvl="2">
              <a:buNone/>
              <a:defRPr>
                <a:latin typeface="DM Sans Medium"/>
                <a:ea typeface="DM Sans Medium"/>
                <a:cs typeface="DM Sans Medium"/>
                <a:sym typeface="DM Sans Medium"/>
              </a:defRPr>
            </a:lvl3pPr>
            <a:lvl4pPr lvl="3">
              <a:buNone/>
              <a:defRPr>
                <a:latin typeface="DM Sans Medium"/>
                <a:ea typeface="DM Sans Medium"/>
                <a:cs typeface="DM Sans Medium"/>
                <a:sym typeface="DM Sans Medium"/>
              </a:defRPr>
            </a:lvl4pPr>
            <a:lvl5pPr lvl="4">
              <a:buNone/>
              <a:defRPr>
                <a:latin typeface="DM Sans Medium"/>
                <a:ea typeface="DM Sans Medium"/>
                <a:cs typeface="DM Sans Medium"/>
                <a:sym typeface="DM Sans Medium"/>
              </a:defRPr>
            </a:lvl5pPr>
            <a:lvl6pPr lvl="5">
              <a:buNone/>
              <a:defRPr>
                <a:latin typeface="DM Sans Medium"/>
                <a:ea typeface="DM Sans Medium"/>
                <a:cs typeface="DM Sans Medium"/>
                <a:sym typeface="DM Sans Medium"/>
              </a:defRPr>
            </a:lvl6pPr>
            <a:lvl7pPr lvl="6">
              <a:buNone/>
              <a:defRPr>
                <a:latin typeface="DM Sans Medium"/>
                <a:ea typeface="DM Sans Medium"/>
                <a:cs typeface="DM Sans Medium"/>
                <a:sym typeface="DM Sans Medium"/>
              </a:defRPr>
            </a:lvl7pPr>
            <a:lvl8pPr lvl="7">
              <a:buNone/>
              <a:defRPr>
                <a:latin typeface="DM Sans Medium"/>
                <a:ea typeface="DM Sans Medium"/>
                <a:cs typeface="DM Sans Medium"/>
                <a:sym typeface="DM Sans Medium"/>
              </a:defRPr>
            </a:lvl8pPr>
            <a:lvl9pPr lvl="8">
              <a:buNone/>
              <a:defRPr>
                <a:latin typeface="DM Sans Medium"/>
                <a:ea typeface="DM Sans Medium"/>
                <a:cs typeface="DM Sans Medium"/>
                <a:sym typeface="DM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a Divider [Dark]">
  <p:cSld name="BLANK_1_1_1_1_1_1_1_1_1_1_1_2">
    <p:bg>
      <p:bgPr>
        <a:solidFill>
          <a:srgbClr val="31302D"/>
        </a:solidFill>
        <a:effectLst/>
      </p:bgPr>
    </p:bg>
    <p:spTree>
      <p:nvGrpSpPr>
        <p:cNvPr id="1" name="Shape 96"/>
        <p:cNvGrpSpPr/>
        <p:nvPr/>
      </p:nvGrpSpPr>
      <p:grpSpPr>
        <a:xfrm>
          <a:off x="0" y="0"/>
          <a:ext cx="0" cy="0"/>
          <a:chOff x="0" y="0"/>
          <a:chExt cx="0" cy="0"/>
        </a:xfrm>
      </p:grpSpPr>
      <p:sp>
        <p:nvSpPr>
          <p:cNvPr id="97" name="Google Shape;97;p23"/>
          <p:cNvSpPr txBox="1">
            <a:spLocks noGrp="1"/>
          </p:cNvSpPr>
          <p:nvPr>
            <p:ph type="body" idx="1"/>
          </p:nvPr>
        </p:nvSpPr>
        <p:spPr>
          <a:xfrm>
            <a:off x="1043300" y="654125"/>
            <a:ext cx="2052300" cy="1952400"/>
          </a:xfrm>
          <a:prstGeom prst="rect">
            <a:avLst/>
          </a:prstGeom>
        </p:spPr>
        <p:txBody>
          <a:bodyPr spcFirstLastPara="1" wrap="square" lIns="0" tIns="0" rIns="0" bIns="0" anchor="t" anchorCtr="0">
            <a:noAutofit/>
          </a:bodyPr>
          <a:lstStyle>
            <a:lvl1pPr marL="457200" lvl="0" indent="-11176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1pPr>
            <a:lvl2pPr marL="914400" lvl="1" indent="-11176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2pPr>
            <a:lvl3pPr marL="1371600" lvl="2" indent="-11176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3pPr>
            <a:lvl4pPr marL="1828800" lvl="3" indent="-11176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4pPr>
            <a:lvl5pPr marL="2286000" lvl="4" indent="-11176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5pPr>
            <a:lvl6pPr marL="2743200" lvl="5" indent="-11176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6pPr>
            <a:lvl7pPr marL="3200400" lvl="6" indent="-11176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7pPr>
            <a:lvl8pPr marL="3657600" lvl="7" indent="-11176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8pPr>
            <a:lvl9pPr marL="4114800" lvl="8" indent="-11176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9pPr>
          </a:lstStyle>
          <a:p>
            <a:endParaRPr/>
          </a:p>
        </p:txBody>
      </p:sp>
      <p:sp>
        <p:nvSpPr>
          <p:cNvPr id="98" name="Google Shape;98;p23"/>
          <p:cNvSpPr txBox="1">
            <a:spLocks noGrp="1"/>
          </p:cNvSpPr>
          <p:nvPr>
            <p:ph type="subTitle" idx="2"/>
          </p:nvPr>
        </p:nvSpPr>
        <p:spPr>
          <a:xfrm>
            <a:off x="4004600" y="4489650"/>
            <a:ext cx="2498400" cy="318300"/>
          </a:xfrm>
          <a:prstGeom prst="rect">
            <a:avLst/>
          </a:prstGeom>
        </p:spPr>
        <p:txBody>
          <a:bodyPr spcFirstLastPara="1" wrap="square" lIns="0" tIns="0" rIns="0" bIns="0" anchor="b" anchorCtr="0">
            <a:noAutofit/>
          </a:bodyPr>
          <a:lstStyle>
            <a:lvl1pPr lvl="0">
              <a:spcBef>
                <a:spcPts val="0"/>
              </a:spcBef>
              <a:spcAft>
                <a:spcPts val="0"/>
              </a:spcAft>
              <a:buNone/>
              <a:defRPr sz="1100">
                <a:solidFill>
                  <a:schemeClr val="lt1"/>
                </a:solidFill>
                <a:latin typeface="DM Sans"/>
                <a:ea typeface="DM Sans"/>
                <a:cs typeface="DM Sans"/>
                <a:sym typeface="DM Sans"/>
              </a:defRPr>
            </a:lvl1pPr>
            <a:lvl2pPr lvl="1" algn="ctr">
              <a:spcBef>
                <a:spcPts val="0"/>
              </a:spcBef>
              <a:spcAft>
                <a:spcPts val="0"/>
              </a:spcAft>
              <a:buNone/>
              <a:defRPr sz="1100">
                <a:solidFill>
                  <a:schemeClr val="lt1"/>
                </a:solidFill>
                <a:latin typeface="DM Sans"/>
                <a:ea typeface="DM Sans"/>
                <a:cs typeface="DM Sans"/>
                <a:sym typeface="DM Sans"/>
              </a:defRPr>
            </a:lvl2pPr>
            <a:lvl3pPr lvl="2" algn="ctr">
              <a:spcBef>
                <a:spcPts val="0"/>
              </a:spcBef>
              <a:spcAft>
                <a:spcPts val="0"/>
              </a:spcAft>
              <a:buNone/>
              <a:defRPr sz="1100">
                <a:solidFill>
                  <a:schemeClr val="lt1"/>
                </a:solidFill>
                <a:latin typeface="DM Sans"/>
                <a:ea typeface="DM Sans"/>
                <a:cs typeface="DM Sans"/>
                <a:sym typeface="DM Sans"/>
              </a:defRPr>
            </a:lvl3pPr>
            <a:lvl4pPr lvl="3" algn="ctr">
              <a:spcBef>
                <a:spcPts val="0"/>
              </a:spcBef>
              <a:spcAft>
                <a:spcPts val="0"/>
              </a:spcAft>
              <a:buNone/>
              <a:defRPr sz="1100">
                <a:solidFill>
                  <a:schemeClr val="lt1"/>
                </a:solidFill>
                <a:latin typeface="DM Sans"/>
                <a:ea typeface="DM Sans"/>
                <a:cs typeface="DM Sans"/>
                <a:sym typeface="DM Sans"/>
              </a:defRPr>
            </a:lvl4pPr>
            <a:lvl5pPr lvl="4" algn="ctr">
              <a:spcBef>
                <a:spcPts val="0"/>
              </a:spcBef>
              <a:spcAft>
                <a:spcPts val="0"/>
              </a:spcAft>
              <a:buNone/>
              <a:defRPr sz="1100">
                <a:solidFill>
                  <a:schemeClr val="lt1"/>
                </a:solidFill>
                <a:latin typeface="DM Sans"/>
                <a:ea typeface="DM Sans"/>
                <a:cs typeface="DM Sans"/>
                <a:sym typeface="DM Sans"/>
              </a:defRPr>
            </a:lvl5pPr>
            <a:lvl6pPr lvl="5" algn="ctr">
              <a:spcBef>
                <a:spcPts val="0"/>
              </a:spcBef>
              <a:spcAft>
                <a:spcPts val="0"/>
              </a:spcAft>
              <a:buNone/>
              <a:defRPr sz="1100">
                <a:solidFill>
                  <a:schemeClr val="lt1"/>
                </a:solidFill>
                <a:latin typeface="DM Sans"/>
                <a:ea typeface="DM Sans"/>
                <a:cs typeface="DM Sans"/>
                <a:sym typeface="DM Sans"/>
              </a:defRPr>
            </a:lvl6pPr>
            <a:lvl7pPr lvl="6" algn="ctr">
              <a:spcBef>
                <a:spcPts val="0"/>
              </a:spcBef>
              <a:spcAft>
                <a:spcPts val="0"/>
              </a:spcAft>
              <a:buNone/>
              <a:defRPr sz="1100">
                <a:solidFill>
                  <a:schemeClr val="lt1"/>
                </a:solidFill>
                <a:latin typeface="DM Sans"/>
                <a:ea typeface="DM Sans"/>
                <a:cs typeface="DM Sans"/>
                <a:sym typeface="DM Sans"/>
              </a:defRPr>
            </a:lvl7pPr>
            <a:lvl8pPr lvl="7" algn="ctr">
              <a:spcBef>
                <a:spcPts val="0"/>
              </a:spcBef>
              <a:spcAft>
                <a:spcPts val="0"/>
              </a:spcAft>
              <a:buNone/>
              <a:defRPr sz="1100">
                <a:solidFill>
                  <a:schemeClr val="lt1"/>
                </a:solidFill>
                <a:latin typeface="DM Sans"/>
                <a:ea typeface="DM Sans"/>
                <a:cs typeface="DM Sans"/>
                <a:sym typeface="DM Sans"/>
              </a:defRPr>
            </a:lvl8pPr>
            <a:lvl9pPr lvl="8" algn="ctr">
              <a:spcBef>
                <a:spcPts val="0"/>
              </a:spcBef>
              <a:spcAft>
                <a:spcPts val="0"/>
              </a:spcAft>
              <a:buNone/>
              <a:defRPr sz="1100">
                <a:solidFill>
                  <a:schemeClr val="lt1"/>
                </a:solidFill>
                <a:latin typeface="DM Sans"/>
                <a:ea typeface="DM Sans"/>
                <a:cs typeface="DM Sans"/>
                <a:sym typeface="DM Sans"/>
              </a:defRPr>
            </a:lvl9pPr>
          </a:lstStyle>
          <a:p>
            <a:endParaRPr/>
          </a:p>
        </p:txBody>
      </p:sp>
      <p:sp>
        <p:nvSpPr>
          <p:cNvPr id="99" name="Google Shape;99;p23"/>
          <p:cNvSpPr txBox="1">
            <a:spLocks noGrp="1"/>
          </p:cNvSpPr>
          <p:nvPr>
            <p:ph type="title"/>
          </p:nvPr>
        </p:nvSpPr>
        <p:spPr>
          <a:xfrm>
            <a:off x="4004600" y="1028075"/>
            <a:ext cx="4087500" cy="2009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2pPr>
            <a:lvl3pPr lvl="2">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3pPr>
            <a:lvl4pPr lvl="3">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4pPr>
            <a:lvl5pPr lvl="4">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5pPr>
            <a:lvl6pPr lvl="5">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6pPr>
            <a:lvl7pPr lvl="6">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7pPr>
            <a:lvl8pPr lvl="7">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8pPr>
            <a:lvl9pPr lvl="8">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9pPr>
          </a:lstStyle>
          <a:p>
            <a:endParaRPr/>
          </a:p>
        </p:txBody>
      </p:sp>
      <p:sp>
        <p:nvSpPr>
          <p:cNvPr id="100" name="Google Shape;100;p23"/>
          <p:cNvSpPr/>
          <p:nvPr/>
        </p:nvSpPr>
        <p:spPr>
          <a:xfrm>
            <a:off x="606746" y="280200"/>
            <a:ext cx="1690448" cy="242655"/>
          </a:xfrm>
          <a:custGeom>
            <a:avLst/>
            <a:gdLst/>
            <a:ahLst/>
            <a:cxnLst/>
            <a:rect l="l" t="t" r="r" b="b"/>
            <a:pathLst>
              <a:path w="7772176" h="1115655" extrusionOk="0">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 name="Google Shape;10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DM Sans Medium"/>
                <a:ea typeface="DM Sans Medium"/>
                <a:cs typeface="DM Sans Medium"/>
                <a:sym typeface="DM Sans Medium"/>
              </a:defRPr>
            </a:lvl1pPr>
            <a:lvl2pPr lvl="1">
              <a:buNone/>
              <a:defRPr>
                <a:solidFill>
                  <a:schemeClr val="lt1"/>
                </a:solidFill>
                <a:latin typeface="DM Sans Medium"/>
                <a:ea typeface="DM Sans Medium"/>
                <a:cs typeface="DM Sans Medium"/>
                <a:sym typeface="DM Sans Medium"/>
              </a:defRPr>
            </a:lvl2pPr>
            <a:lvl3pPr lvl="2">
              <a:buNone/>
              <a:defRPr>
                <a:solidFill>
                  <a:schemeClr val="lt1"/>
                </a:solidFill>
                <a:latin typeface="DM Sans Medium"/>
                <a:ea typeface="DM Sans Medium"/>
                <a:cs typeface="DM Sans Medium"/>
                <a:sym typeface="DM Sans Medium"/>
              </a:defRPr>
            </a:lvl3pPr>
            <a:lvl4pPr lvl="3">
              <a:buNone/>
              <a:defRPr>
                <a:solidFill>
                  <a:schemeClr val="lt1"/>
                </a:solidFill>
                <a:latin typeface="DM Sans Medium"/>
                <a:ea typeface="DM Sans Medium"/>
                <a:cs typeface="DM Sans Medium"/>
                <a:sym typeface="DM Sans Medium"/>
              </a:defRPr>
            </a:lvl4pPr>
            <a:lvl5pPr lvl="4">
              <a:buNone/>
              <a:defRPr>
                <a:solidFill>
                  <a:schemeClr val="lt1"/>
                </a:solidFill>
                <a:latin typeface="DM Sans Medium"/>
                <a:ea typeface="DM Sans Medium"/>
                <a:cs typeface="DM Sans Medium"/>
                <a:sym typeface="DM Sans Medium"/>
              </a:defRPr>
            </a:lvl5pPr>
            <a:lvl6pPr lvl="5">
              <a:buNone/>
              <a:defRPr>
                <a:solidFill>
                  <a:schemeClr val="lt1"/>
                </a:solidFill>
                <a:latin typeface="DM Sans Medium"/>
                <a:ea typeface="DM Sans Medium"/>
                <a:cs typeface="DM Sans Medium"/>
                <a:sym typeface="DM Sans Medium"/>
              </a:defRPr>
            </a:lvl6pPr>
            <a:lvl7pPr lvl="6">
              <a:buNone/>
              <a:defRPr>
                <a:solidFill>
                  <a:schemeClr val="lt1"/>
                </a:solidFill>
                <a:latin typeface="DM Sans Medium"/>
                <a:ea typeface="DM Sans Medium"/>
                <a:cs typeface="DM Sans Medium"/>
                <a:sym typeface="DM Sans Medium"/>
              </a:defRPr>
            </a:lvl7pPr>
            <a:lvl8pPr lvl="7">
              <a:buNone/>
              <a:defRPr>
                <a:solidFill>
                  <a:schemeClr val="lt1"/>
                </a:solidFill>
                <a:latin typeface="DM Sans Medium"/>
                <a:ea typeface="DM Sans Medium"/>
                <a:cs typeface="DM Sans Medium"/>
                <a:sym typeface="DM Sans Medium"/>
              </a:defRPr>
            </a:lvl8pPr>
            <a:lvl9pPr lvl="8">
              <a:buNone/>
              <a:defRPr>
                <a:solidFill>
                  <a:schemeClr val="lt1"/>
                </a:solidFill>
                <a:latin typeface="DM Sans Medium"/>
                <a:ea typeface="DM Sans Medium"/>
                <a:cs typeface="DM Sans Medium"/>
                <a:sym typeface="DM Sans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 Sub-divider [Light]">
  <p:cSld name="BLANK_1_1_1_1_1_1_1_1_1_1_1_1_1_1_1">
    <p:bg>
      <p:bgPr>
        <a:solidFill>
          <a:srgbClr val="F4F0EB"/>
        </a:solidFill>
        <a:effectLst/>
      </p:bgPr>
    </p:bg>
    <p:spTree>
      <p:nvGrpSpPr>
        <p:cNvPr id="1" name="Shape 102"/>
        <p:cNvGrpSpPr/>
        <p:nvPr/>
      </p:nvGrpSpPr>
      <p:grpSpPr>
        <a:xfrm>
          <a:off x="0" y="0"/>
          <a:ext cx="0" cy="0"/>
          <a:chOff x="0" y="0"/>
          <a:chExt cx="0" cy="0"/>
        </a:xfrm>
      </p:grpSpPr>
      <p:sp>
        <p:nvSpPr>
          <p:cNvPr id="103" name="Google Shape;103;p24"/>
          <p:cNvSpPr txBox="1">
            <a:spLocks noGrp="1"/>
          </p:cNvSpPr>
          <p:nvPr>
            <p:ph type="subTitle" idx="1"/>
          </p:nvPr>
        </p:nvSpPr>
        <p:spPr>
          <a:xfrm>
            <a:off x="4004600" y="4489650"/>
            <a:ext cx="2498400" cy="318300"/>
          </a:xfrm>
          <a:prstGeom prst="rect">
            <a:avLst/>
          </a:prstGeom>
        </p:spPr>
        <p:txBody>
          <a:bodyPr spcFirstLastPara="1" wrap="square" lIns="0" tIns="0" rIns="0" bIns="0" anchor="b" anchorCtr="0">
            <a:noAutofit/>
          </a:bodyPr>
          <a:lstStyle>
            <a:lvl1pPr lvl="0">
              <a:spcBef>
                <a:spcPts val="0"/>
              </a:spcBef>
              <a:spcAft>
                <a:spcPts val="0"/>
              </a:spcAft>
              <a:buNone/>
              <a:defRPr sz="1100">
                <a:latin typeface="DM Sans"/>
                <a:ea typeface="DM Sans"/>
                <a:cs typeface="DM Sans"/>
                <a:sym typeface="DM Sans"/>
              </a:defRPr>
            </a:lvl1pPr>
            <a:lvl2pPr lvl="1" algn="ctr">
              <a:spcBef>
                <a:spcPts val="0"/>
              </a:spcBef>
              <a:spcAft>
                <a:spcPts val="0"/>
              </a:spcAft>
              <a:buNone/>
              <a:defRPr sz="1100">
                <a:latin typeface="DM Sans"/>
                <a:ea typeface="DM Sans"/>
                <a:cs typeface="DM Sans"/>
                <a:sym typeface="DM Sans"/>
              </a:defRPr>
            </a:lvl2pPr>
            <a:lvl3pPr lvl="2" algn="ctr">
              <a:spcBef>
                <a:spcPts val="0"/>
              </a:spcBef>
              <a:spcAft>
                <a:spcPts val="0"/>
              </a:spcAft>
              <a:buNone/>
              <a:defRPr sz="1100">
                <a:latin typeface="DM Sans"/>
                <a:ea typeface="DM Sans"/>
                <a:cs typeface="DM Sans"/>
                <a:sym typeface="DM Sans"/>
              </a:defRPr>
            </a:lvl3pPr>
            <a:lvl4pPr lvl="3" algn="ctr">
              <a:spcBef>
                <a:spcPts val="0"/>
              </a:spcBef>
              <a:spcAft>
                <a:spcPts val="0"/>
              </a:spcAft>
              <a:buNone/>
              <a:defRPr sz="1100">
                <a:latin typeface="DM Sans"/>
                <a:ea typeface="DM Sans"/>
                <a:cs typeface="DM Sans"/>
                <a:sym typeface="DM Sans"/>
              </a:defRPr>
            </a:lvl4pPr>
            <a:lvl5pPr lvl="4" algn="ctr">
              <a:spcBef>
                <a:spcPts val="0"/>
              </a:spcBef>
              <a:spcAft>
                <a:spcPts val="0"/>
              </a:spcAft>
              <a:buNone/>
              <a:defRPr sz="1100">
                <a:latin typeface="DM Sans"/>
                <a:ea typeface="DM Sans"/>
                <a:cs typeface="DM Sans"/>
                <a:sym typeface="DM Sans"/>
              </a:defRPr>
            </a:lvl5pPr>
            <a:lvl6pPr lvl="5" algn="ctr">
              <a:spcBef>
                <a:spcPts val="0"/>
              </a:spcBef>
              <a:spcAft>
                <a:spcPts val="0"/>
              </a:spcAft>
              <a:buNone/>
              <a:defRPr sz="1100">
                <a:latin typeface="DM Sans"/>
                <a:ea typeface="DM Sans"/>
                <a:cs typeface="DM Sans"/>
                <a:sym typeface="DM Sans"/>
              </a:defRPr>
            </a:lvl6pPr>
            <a:lvl7pPr lvl="6" algn="ctr">
              <a:spcBef>
                <a:spcPts val="0"/>
              </a:spcBef>
              <a:spcAft>
                <a:spcPts val="0"/>
              </a:spcAft>
              <a:buNone/>
              <a:defRPr sz="1100">
                <a:latin typeface="DM Sans"/>
                <a:ea typeface="DM Sans"/>
                <a:cs typeface="DM Sans"/>
                <a:sym typeface="DM Sans"/>
              </a:defRPr>
            </a:lvl7pPr>
            <a:lvl8pPr lvl="7" algn="ctr">
              <a:spcBef>
                <a:spcPts val="0"/>
              </a:spcBef>
              <a:spcAft>
                <a:spcPts val="0"/>
              </a:spcAft>
              <a:buNone/>
              <a:defRPr sz="1100">
                <a:latin typeface="DM Sans"/>
                <a:ea typeface="DM Sans"/>
                <a:cs typeface="DM Sans"/>
                <a:sym typeface="DM Sans"/>
              </a:defRPr>
            </a:lvl8pPr>
            <a:lvl9pPr lvl="8" algn="ctr">
              <a:spcBef>
                <a:spcPts val="0"/>
              </a:spcBef>
              <a:spcAft>
                <a:spcPts val="0"/>
              </a:spcAft>
              <a:buNone/>
              <a:defRPr sz="1100">
                <a:latin typeface="DM Sans"/>
                <a:ea typeface="DM Sans"/>
                <a:cs typeface="DM Sans"/>
                <a:sym typeface="DM Sans"/>
              </a:defRPr>
            </a:lvl9pPr>
          </a:lstStyle>
          <a:p>
            <a:endParaRPr/>
          </a:p>
        </p:txBody>
      </p:sp>
      <p:sp>
        <p:nvSpPr>
          <p:cNvPr id="104" name="Google Shape;104;p24"/>
          <p:cNvSpPr txBox="1">
            <a:spLocks noGrp="1"/>
          </p:cNvSpPr>
          <p:nvPr>
            <p:ph type="title"/>
          </p:nvPr>
        </p:nvSpPr>
        <p:spPr>
          <a:xfrm>
            <a:off x="4004600" y="1028075"/>
            <a:ext cx="4087500" cy="2009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2pPr>
            <a:lvl3pPr lvl="2">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3pPr>
            <a:lvl4pPr lvl="3">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4pPr>
            <a:lvl5pPr lvl="4">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5pPr>
            <a:lvl6pPr lvl="5">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6pPr>
            <a:lvl7pPr lvl="6">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7pPr>
            <a:lvl8pPr lvl="7">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8pPr>
            <a:lvl9pPr lvl="8">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9pPr>
          </a:lstStyle>
          <a:p>
            <a:endParaRPr/>
          </a:p>
        </p:txBody>
      </p:sp>
      <p:sp>
        <p:nvSpPr>
          <p:cNvPr id="105" name="Google Shape;105;p24"/>
          <p:cNvSpPr/>
          <p:nvPr/>
        </p:nvSpPr>
        <p:spPr>
          <a:xfrm>
            <a:off x="606746" y="280200"/>
            <a:ext cx="1690448" cy="242655"/>
          </a:xfrm>
          <a:custGeom>
            <a:avLst/>
            <a:gdLst/>
            <a:ahLst/>
            <a:cxnLst/>
            <a:rect l="l" t="t" r="r" b="b"/>
            <a:pathLst>
              <a:path w="7772176" h="1115655" extrusionOk="0">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 name="Google Shape;106;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a Sub-divider [Dark]">
  <p:cSld name="BLANK_1_1_1_1_1_1_1_1_1_1_1_1_1_1_1_1">
    <p:bg>
      <p:bgPr>
        <a:solidFill>
          <a:srgbClr val="31302D"/>
        </a:solidFill>
        <a:effectLst/>
      </p:bgPr>
    </p:bg>
    <p:spTree>
      <p:nvGrpSpPr>
        <p:cNvPr id="1" name="Shape 107"/>
        <p:cNvGrpSpPr/>
        <p:nvPr/>
      </p:nvGrpSpPr>
      <p:grpSpPr>
        <a:xfrm>
          <a:off x="0" y="0"/>
          <a:ext cx="0" cy="0"/>
          <a:chOff x="0" y="0"/>
          <a:chExt cx="0" cy="0"/>
        </a:xfrm>
      </p:grpSpPr>
      <p:sp>
        <p:nvSpPr>
          <p:cNvPr id="108" name="Google Shape;108;p25"/>
          <p:cNvSpPr txBox="1">
            <a:spLocks noGrp="1"/>
          </p:cNvSpPr>
          <p:nvPr>
            <p:ph type="subTitle" idx="1"/>
          </p:nvPr>
        </p:nvSpPr>
        <p:spPr>
          <a:xfrm>
            <a:off x="4004600" y="4489650"/>
            <a:ext cx="2498400" cy="318300"/>
          </a:xfrm>
          <a:prstGeom prst="rect">
            <a:avLst/>
          </a:prstGeom>
        </p:spPr>
        <p:txBody>
          <a:bodyPr spcFirstLastPara="1" wrap="square" lIns="0" tIns="0" rIns="0" bIns="0" anchor="b" anchorCtr="0">
            <a:noAutofit/>
          </a:bodyPr>
          <a:lstStyle>
            <a:lvl1pPr lvl="0">
              <a:spcBef>
                <a:spcPts val="0"/>
              </a:spcBef>
              <a:spcAft>
                <a:spcPts val="0"/>
              </a:spcAft>
              <a:buNone/>
              <a:defRPr sz="1100">
                <a:solidFill>
                  <a:schemeClr val="lt1"/>
                </a:solidFill>
                <a:latin typeface="DM Sans"/>
                <a:ea typeface="DM Sans"/>
                <a:cs typeface="DM Sans"/>
                <a:sym typeface="DM Sans"/>
              </a:defRPr>
            </a:lvl1pPr>
            <a:lvl2pPr lvl="1" algn="ctr">
              <a:spcBef>
                <a:spcPts val="0"/>
              </a:spcBef>
              <a:spcAft>
                <a:spcPts val="0"/>
              </a:spcAft>
              <a:buNone/>
              <a:defRPr sz="1100">
                <a:solidFill>
                  <a:schemeClr val="lt1"/>
                </a:solidFill>
                <a:latin typeface="DM Sans"/>
                <a:ea typeface="DM Sans"/>
                <a:cs typeface="DM Sans"/>
                <a:sym typeface="DM Sans"/>
              </a:defRPr>
            </a:lvl2pPr>
            <a:lvl3pPr lvl="2" algn="ctr">
              <a:spcBef>
                <a:spcPts val="0"/>
              </a:spcBef>
              <a:spcAft>
                <a:spcPts val="0"/>
              </a:spcAft>
              <a:buNone/>
              <a:defRPr sz="1100">
                <a:solidFill>
                  <a:schemeClr val="lt1"/>
                </a:solidFill>
                <a:latin typeface="DM Sans"/>
                <a:ea typeface="DM Sans"/>
                <a:cs typeface="DM Sans"/>
                <a:sym typeface="DM Sans"/>
              </a:defRPr>
            </a:lvl3pPr>
            <a:lvl4pPr lvl="3" algn="ctr">
              <a:spcBef>
                <a:spcPts val="0"/>
              </a:spcBef>
              <a:spcAft>
                <a:spcPts val="0"/>
              </a:spcAft>
              <a:buNone/>
              <a:defRPr sz="1100">
                <a:solidFill>
                  <a:schemeClr val="lt1"/>
                </a:solidFill>
                <a:latin typeface="DM Sans"/>
                <a:ea typeface="DM Sans"/>
                <a:cs typeface="DM Sans"/>
                <a:sym typeface="DM Sans"/>
              </a:defRPr>
            </a:lvl4pPr>
            <a:lvl5pPr lvl="4" algn="ctr">
              <a:spcBef>
                <a:spcPts val="0"/>
              </a:spcBef>
              <a:spcAft>
                <a:spcPts val="0"/>
              </a:spcAft>
              <a:buNone/>
              <a:defRPr sz="1100">
                <a:solidFill>
                  <a:schemeClr val="lt1"/>
                </a:solidFill>
                <a:latin typeface="DM Sans"/>
                <a:ea typeface="DM Sans"/>
                <a:cs typeface="DM Sans"/>
                <a:sym typeface="DM Sans"/>
              </a:defRPr>
            </a:lvl5pPr>
            <a:lvl6pPr lvl="5" algn="ctr">
              <a:spcBef>
                <a:spcPts val="0"/>
              </a:spcBef>
              <a:spcAft>
                <a:spcPts val="0"/>
              </a:spcAft>
              <a:buNone/>
              <a:defRPr sz="1100">
                <a:solidFill>
                  <a:schemeClr val="lt1"/>
                </a:solidFill>
                <a:latin typeface="DM Sans"/>
                <a:ea typeface="DM Sans"/>
                <a:cs typeface="DM Sans"/>
                <a:sym typeface="DM Sans"/>
              </a:defRPr>
            </a:lvl6pPr>
            <a:lvl7pPr lvl="6" algn="ctr">
              <a:spcBef>
                <a:spcPts val="0"/>
              </a:spcBef>
              <a:spcAft>
                <a:spcPts val="0"/>
              </a:spcAft>
              <a:buNone/>
              <a:defRPr sz="1100">
                <a:solidFill>
                  <a:schemeClr val="lt1"/>
                </a:solidFill>
                <a:latin typeface="DM Sans"/>
                <a:ea typeface="DM Sans"/>
                <a:cs typeface="DM Sans"/>
                <a:sym typeface="DM Sans"/>
              </a:defRPr>
            </a:lvl7pPr>
            <a:lvl8pPr lvl="7" algn="ctr">
              <a:spcBef>
                <a:spcPts val="0"/>
              </a:spcBef>
              <a:spcAft>
                <a:spcPts val="0"/>
              </a:spcAft>
              <a:buNone/>
              <a:defRPr sz="1100">
                <a:solidFill>
                  <a:schemeClr val="lt1"/>
                </a:solidFill>
                <a:latin typeface="DM Sans"/>
                <a:ea typeface="DM Sans"/>
                <a:cs typeface="DM Sans"/>
                <a:sym typeface="DM Sans"/>
              </a:defRPr>
            </a:lvl8pPr>
            <a:lvl9pPr lvl="8" algn="ctr">
              <a:spcBef>
                <a:spcPts val="0"/>
              </a:spcBef>
              <a:spcAft>
                <a:spcPts val="0"/>
              </a:spcAft>
              <a:buNone/>
              <a:defRPr sz="1100">
                <a:solidFill>
                  <a:schemeClr val="lt1"/>
                </a:solidFill>
                <a:latin typeface="DM Sans"/>
                <a:ea typeface="DM Sans"/>
                <a:cs typeface="DM Sans"/>
                <a:sym typeface="DM Sans"/>
              </a:defRPr>
            </a:lvl9pPr>
          </a:lstStyle>
          <a:p>
            <a:endParaRPr/>
          </a:p>
        </p:txBody>
      </p:sp>
      <p:sp>
        <p:nvSpPr>
          <p:cNvPr id="109" name="Google Shape;109;p25"/>
          <p:cNvSpPr txBox="1">
            <a:spLocks noGrp="1"/>
          </p:cNvSpPr>
          <p:nvPr>
            <p:ph type="title"/>
          </p:nvPr>
        </p:nvSpPr>
        <p:spPr>
          <a:xfrm>
            <a:off x="4004600" y="1028075"/>
            <a:ext cx="4087500" cy="2009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2pPr>
            <a:lvl3pPr lvl="2">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3pPr>
            <a:lvl4pPr lvl="3">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4pPr>
            <a:lvl5pPr lvl="4">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5pPr>
            <a:lvl6pPr lvl="5">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6pPr>
            <a:lvl7pPr lvl="6">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7pPr>
            <a:lvl8pPr lvl="7">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8pPr>
            <a:lvl9pPr lvl="8">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9pPr>
          </a:lstStyle>
          <a:p>
            <a:endParaRPr/>
          </a:p>
        </p:txBody>
      </p:sp>
      <p:sp>
        <p:nvSpPr>
          <p:cNvPr id="110" name="Google Shape;110;p25"/>
          <p:cNvSpPr/>
          <p:nvPr/>
        </p:nvSpPr>
        <p:spPr>
          <a:xfrm>
            <a:off x="606746" y="280200"/>
            <a:ext cx="1690448" cy="242655"/>
          </a:xfrm>
          <a:custGeom>
            <a:avLst/>
            <a:gdLst/>
            <a:ahLst/>
            <a:cxnLst/>
            <a:rect l="l" t="t" r="r" b="b"/>
            <a:pathLst>
              <a:path w="7772176" h="1115655" extrusionOk="0">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 name="Google Shape;111;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 Statement - Left aligned [Light]">
  <p:cSld name="BLANK_1_1_1_1_1_1_1_1_1_1_1_1_1_1_1_1_1_1_1">
    <p:bg>
      <p:bgPr>
        <a:solidFill>
          <a:srgbClr val="F4F0EB"/>
        </a:solidFill>
        <a:effectLst/>
      </p:bgPr>
    </p:bg>
    <p:spTree>
      <p:nvGrpSpPr>
        <p:cNvPr id="1" name="Shape 112"/>
        <p:cNvGrpSpPr/>
        <p:nvPr/>
      </p:nvGrpSpPr>
      <p:grpSpPr>
        <a:xfrm>
          <a:off x="0" y="0"/>
          <a:ext cx="0" cy="0"/>
          <a:chOff x="0" y="0"/>
          <a:chExt cx="0" cy="0"/>
        </a:xfrm>
      </p:grpSpPr>
      <p:sp>
        <p:nvSpPr>
          <p:cNvPr id="113" name="Google Shape;113;p26"/>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Google DeepMind</a:t>
            </a:r>
            <a:endParaRPr sz="700">
              <a:solidFill>
                <a:schemeClr val="dk2"/>
              </a:solidFill>
              <a:latin typeface="DM Sans"/>
              <a:ea typeface="DM Sans"/>
              <a:cs typeface="DM Sans"/>
              <a:sym typeface="DM Sans"/>
            </a:endParaRPr>
          </a:p>
        </p:txBody>
      </p:sp>
      <p:sp>
        <p:nvSpPr>
          <p:cNvPr id="114" name="Google Shape;114;p26"/>
          <p:cNvSpPr txBox="1">
            <a:spLocks noGrp="1"/>
          </p:cNvSpPr>
          <p:nvPr>
            <p:ph type="title"/>
          </p:nvPr>
        </p:nvSpPr>
        <p:spPr>
          <a:xfrm>
            <a:off x="4004600" y="1028075"/>
            <a:ext cx="4087500" cy="2009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a:lnSpc>
                <a:spcPct val="80000"/>
              </a:lnSpc>
              <a:spcBef>
                <a:spcPts val="0"/>
              </a:spcBef>
              <a:spcAft>
                <a:spcPts val="0"/>
              </a:spcAft>
              <a:buNone/>
              <a:defRPr sz="4500">
                <a:solidFill>
                  <a:schemeClr val="dk2"/>
                </a:solidFill>
                <a:latin typeface="DM Sans Medium"/>
                <a:ea typeface="DM Sans Medium"/>
                <a:cs typeface="DM Sans Medium"/>
                <a:sym typeface="DM Sans Medium"/>
              </a:defRPr>
            </a:lvl2pPr>
            <a:lvl3pPr lvl="2">
              <a:lnSpc>
                <a:spcPct val="80000"/>
              </a:lnSpc>
              <a:spcBef>
                <a:spcPts val="0"/>
              </a:spcBef>
              <a:spcAft>
                <a:spcPts val="0"/>
              </a:spcAft>
              <a:buNone/>
              <a:defRPr sz="4500">
                <a:solidFill>
                  <a:schemeClr val="dk2"/>
                </a:solidFill>
                <a:latin typeface="DM Sans Medium"/>
                <a:ea typeface="DM Sans Medium"/>
                <a:cs typeface="DM Sans Medium"/>
                <a:sym typeface="DM Sans Medium"/>
              </a:defRPr>
            </a:lvl3pPr>
            <a:lvl4pPr lvl="3">
              <a:lnSpc>
                <a:spcPct val="80000"/>
              </a:lnSpc>
              <a:spcBef>
                <a:spcPts val="0"/>
              </a:spcBef>
              <a:spcAft>
                <a:spcPts val="0"/>
              </a:spcAft>
              <a:buNone/>
              <a:defRPr sz="4500">
                <a:solidFill>
                  <a:schemeClr val="dk2"/>
                </a:solidFill>
                <a:latin typeface="DM Sans Medium"/>
                <a:ea typeface="DM Sans Medium"/>
                <a:cs typeface="DM Sans Medium"/>
                <a:sym typeface="DM Sans Medium"/>
              </a:defRPr>
            </a:lvl4pPr>
            <a:lvl5pPr lvl="4">
              <a:lnSpc>
                <a:spcPct val="80000"/>
              </a:lnSpc>
              <a:spcBef>
                <a:spcPts val="0"/>
              </a:spcBef>
              <a:spcAft>
                <a:spcPts val="0"/>
              </a:spcAft>
              <a:buNone/>
              <a:defRPr sz="4500">
                <a:solidFill>
                  <a:schemeClr val="dk2"/>
                </a:solidFill>
                <a:latin typeface="DM Sans Medium"/>
                <a:ea typeface="DM Sans Medium"/>
                <a:cs typeface="DM Sans Medium"/>
                <a:sym typeface="DM Sans Medium"/>
              </a:defRPr>
            </a:lvl5pPr>
            <a:lvl6pPr lvl="5">
              <a:lnSpc>
                <a:spcPct val="80000"/>
              </a:lnSpc>
              <a:spcBef>
                <a:spcPts val="0"/>
              </a:spcBef>
              <a:spcAft>
                <a:spcPts val="0"/>
              </a:spcAft>
              <a:buNone/>
              <a:defRPr sz="4500">
                <a:solidFill>
                  <a:schemeClr val="dk2"/>
                </a:solidFill>
                <a:latin typeface="DM Sans Medium"/>
                <a:ea typeface="DM Sans Medium"/>
                <a:cs typeface="DM Sans Medium"/>
                <a:sym typeface="DM Sans Medium"/>
              </a:defRPr>
            </a:lvl6pPr>
            <a:lvl7pPr lvl="6">
              <a:lnSpc>
                <a:spcPct val="80000"/>
              </a:lnSpc>
              <a:spcBef>
                <a:spcPts val="0"/>
              </a:spcBef>
              <a:spcAft>
                <a:spcPts val="0"/>
              </a:spcAft>
              <a:buNone/>
              <a:defRPr sz="4500">
                <a:solidFill>
                  <a:schemeClr val="dk2"/>
                </a:solidFill>
                <a:latin typeface="DM Sans Medium"/>
                <a:ea typeface="DM Sans Medium"/>
                <a:cs typeface="DM Sans Medium"/>
                <a:sym typeface="DM Sans Medium"/>
              </a:defRPr>
            </a:lvl7pPr>
            <a:lvl8pPr lvl="7">
              <a:lnSpc>
                <a:spcPct val="80000"/>
              </a:lnSpc>
              <a:spcBef>
                <a:spcPts val="0"/>
              </a:spcBef>
              <a:spcAft>
                <a:spcPts val="0"/>
              </a:spcAft>
              <a:buNone/>
              <a:defRPr sz="4500">
                <a:solidFill>
                  <a:schemeClr val="dk2"/>
                </a:solidFill>
                <a:latin typeface="DM Sans Medium"/>
                <a:ea typeface="DM Sans Medium"/>
                <a:cs typeface="DM Sans Medium"/>
                <a:sym typeface="DM Sans Medium"/>
              </a:defRPr>
            </a:lvl8pPr>
            <a:lvl9pPr lvl="8">
              <a:lnSpc>
                <a:spcPct val="80000"/>
              </a:lnSpc>
              <a:spcBef>
                <a:spcPts val="0"/>
              </a:spcBef>
              <a:spcAft>
                <a:spcPts val="0"/>
              </a:spcAft>
              <a:buNone/>
              <a:defRPr sz="4500">
                <a:solidFill>
                  <a:schemeClr val="dk2"/>
                </a:solidFill>
                <a:latin typeface="DM Sans Medium"/>
                <a:ea typeface="DM Sans Medium"/>
                <a:cs typeface="DM Sans Medium"/>
                <a:sym typeface="DM Sans Medium"/>
              </a:defRPr>
            </a:lvl9pPr>
          </a:lstStyle>
          <a:p>
            <a:endParaRPr/>
          </a:p>
        </p:txBody>
      </p:sp>
      <p:sp>
        <p:nvSpPr>
          <p:cNvPr id="115" name="Google Shape;11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a Statement - Left aligned [Dark]">
  <p:cSld name="BLANK_1_1_1_1_1_1_1_1_1_1_1_1_1_1_1_1_1_1_1_1">
    <p:bg>
      <p:bgPr>
        <a:solidFill>
          <a:srgbClr val="31302D"/>
        </a:solidFill>
        <a:effectLst/>
      </p:bgPr>
    </p:bg>
    <p:spTree>
      <p:nvGrpSpPr>
        <p:cNvPr id="1" name="Shape 116"/>
        <p:cNvGrpSpPr/>
        <p:nvPr/>
      </p:nvGrpSpPr>
      <p:grpSpPr>
        <a:xfrm>
          <a:off x="0" y="0"/>
          <a:ext cx="0" cy="0"/>
          <a:chOff x="0" y="0"/>
          <a:chExt cx="0" cy="0"/>
        </a:xfrm>
      </p:grpSpPr>
      <p:sp>
        <p:nvSpPr>
          <p:cNvPr id="117" name="Google Shape;117;p27"/>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lt1"/>
                </a:solidFill>
                <a:latin typeface="DM Sans"/>
                <a:ea typeface="DM Sans"/>
                <a:cs typeface="DM Sans"/>
                <a:sym typeface="DM Sans"/>
              </a:rPr>
              <a:t>Confidential — Google DeepMind</a:t>
            </a:r>
            <a:endParaRPr sz="700">
              <a:solidFill>
                <a:schemeClr val="lt1"/>
              </a:solidFill>
              <a:latin typeface="DM Sans"/>
              <a:ea typeface="DM Sans"/>
              <a:cs typeface="DM Sans"/>
              <a:sym typeface="DM Sans"/>
            </a:endParaRPr>
          </a:p>
        </p:txBody>
      </p:sp>
      <p:sp>
        <p:nvSpPr>
          <p:cNvPr id="118" name="Google Shape;118;p27"/>
          <p:cNvSpPr txBox="1">
            <a:spLocks noGrp="1"/>
          </p:cNvSpPr>
          <p:nvPr>
            <p:ph type="title"/>
          </p:nvPr>
        </p:nvSpPr>
        <p:spPr>
          <a:xfrm>
            <a:off x="4004600" y="1028075"/>
            <a:ext cx="4087500" cy="2009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a:lnSpc>
                <a:spcPct val="80000"/>
              </a:lnSpc>
              <a:spcBef>
                <a:spcPts val="0"/>
              </a:spcBef>
              <a:spcAft>
                <a:spcPts val="0"/>
              </a:spcAft>
              <a:buNone/>
              <a:defRPr sz="4500">
                <a:solidFill>
                  <a:schemeClr val="lt1"/>
                </a:solidFill>
                <a:latin typeface="DM Sans Medium"/>
                <a:ea typeface="DM Sans Medium"/>
                <a:cs typeface="DM Sans Medium"/>
                <a:sym typeface="DM Sans Medium"/>
              </a:defRPr>
            </a:lvl2pPr>
            <a:lvl3pPr lvl="2">
              <a:lnSpc>
                <a:spcPct val="80000"/>
              </a:lnSpc>
              <a:spcBef>
                <a:spcPts val="0"/>
              </a:spcBef>
              <a:spcAft>
                <a:spcPts val="0"/>
              </a:spcAft>
              <a:buNone/>
              <a:defRPr sz="4500">
                <a:solidFill>
                  <a:schemeClr val="lt1"/>
                </a:solidFill>
                <a:latin typeface="DM Sans Medium"/>
                <a:ea typeface="DM Sans Medium"/>
                <a:cs typeface="DM Sans Medium"/>
                <a:sym typeface="DM Sans Medium"/>
              </a:defRPr>
            </a:lvl3pPr>
            <a:lvl4pPr lvl="3">
              <a:lnSpc>
                <a:spcPct val="80000"/>
              </a:lnSpc>
              <a:spcBef>
                <a:spcPts val="0"/>
              </a:spcBef>
              <a:spcAft>
                <a:spcPts val="0"/>
              </a:spcAft>
              <a:buNone/>
              <a:defRPr sz="4500">
                <a:solidFill>
                  <a:schemeClr val="lt1"/>
                </a:solidFill>
                <a:latin typeface="DM Sans Medium"/>
                <a:ea typeface="DM Sans Medium"/>
                <a:cs typeface="DM Sans Medium"/>
                <a:sym typeface="DM Sans Medium"/>
              </a:defRPr>
            </a:lvl4pPr>
            <a:lvl5pPr lvl="4">
              <a:lnSpc>
                <a:spcPct val="80000"/>
              </a:lnSpc>
              <a:spcBef>
                <a:spcPts val="0"/>
              </a:spcBef>
              <a:spcAft>
                <a:spcPts val="0"/>
              </a:spcAft>
              <a:buNone/>
              <a:defRPr sz="4500">
                <a:solidFill>
                  <a:schemeClr val="lt1"/>
                </a:solidFill>
                <a:latin typeface="DM Sans Medium"/>
                <a:ea typeface="DM Sans Medium"/>
                <a:cs typeface="DM Sans Medium"/>
                <a:sym typeface="DM Sans Medium"/>
              </a:defRPr>
            </a:lvl5pPr>
            <a:lvl6pPr lvl="5">
              <a:lnSpc>
                <a:spcPct val="80000"/>
              </a:lnSpc>
              <a:spcBef>
                <a:spcPts val="0"/>
              </a:spcBef>
              <a:spcAft>
                <a:spcPts val="0"/>
              </a:spcAft>
              <a:buNone/>
              <a:defRPr sz="4500">
                <a:solidFill>
                  <a:schemeClr val="lt1"/>
                </a:solidFill>
                <a:latin typeface="DM Sans Medium"/>
                <a:ea typeface="DM Sans Medium"/>
                <a:cs typeface="DM Sans Medium"/>
                <a:sym typeface="DM Sans Medium"/>
              </a:defRPr>
            </a:lvl6pPr>
            <a:lvl7pPr lvl="6">
              <a:lnSpc>
                <a:spcPct val="80000"/>
              </a:lnSpc>
              <a:spcBef>
                <a:spcPts val="0"/>
              </a:spcBef>
              <a:spcAft>
                <a:spcPts val="0"/>
              </a:spcAft>
              <a:buNone/>
              <a:defRPr sz="4500">
                <a:solidFill>
                  <a:schemeClr val="lt1"/>
                </a:solidFill>
                <a:latin typeface="DM Sans Medium"/>
                <a:ea typeface="DM Sans Medium"/>
                <a:cs typeface="DM Sans Medium"/>
                <a:sym typeface="DM Sans Medium"/>
              </a:defRPr>
            </a:lvl7pPr>
            <a:lvl8pPr lvl="7">
              <a:lnSpc>
                <a:spcPct val="80000"/>
              </a:lnSpc>
              <a:spcBef>
                <a:spcPts val="0"/>
              </a:spcBef>
              <a:spcAft>
                <a:spcPts val="0"/>
              </a:spcAft>
              <a:buNone/>
              <a:defRPr sz="4500">
                <a:solidFill>
                  <a:schemeClr val="lt1"/>
                </a:solidFill>
                <a:latin typeface="DM Sans Medium"/>
                <a:ea typeface="DM Sans Medium"/>
                <a:cs typeface="DM Sans Medium"/>
                <a:sym typeface="DM Sans Medium"/>
              </a:defRPr>
            </a:lvl8pPr>
            <a:lvl9pPr lvl="8">
              <a:lnSpc>
                <a:spcPct val="80000"/>
              </a:lnSpc>
              <a:spcBef>
                <a:spcPts val="0"/>
              </a:spcBef>
              <a:spcAft>
                <a:spcPts val="0"/>
              </a:spcAft>
              <a:buNone/>
              <a:defRPr sz="4500">
                <a:solidFill>
                  <a:schemeClr val="lt1"/>
                </a:solidFill>
                <a:latin typeface="DM Sans Medium"/>
                <a:ea typeface="DM Sans Medium"/>
                <a:cs typeface="DM Sans Medium"/>
                <a:sym typeface="DM Sans Medium"/>
              </a:defRPr>
            </a:lvl9pPr>
          </a:lstStyle>
          <a:p>
            <a:endParaRPr/>
          </a:p>
        </p:txBody>
      </p:sp>
      <p:sp>
        <p:nvSpPr>
          <p:cNvPr id="119" name="Google Shape;11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 Statement - Center aligned [Light]">
  <p:cSld name="BLANK_1_1_1_1_1_1_1_1_1_1_1_1_1_1_1_1_1_1_1_2">
    <p:bg>
      <p:bgPr>
        <a:solidFill>
          <a:srgbClr val="F4F0EB"/>
        </a:solidFill>
        <a:effectLst/>
      </p:bgPr>
    </p:bg>
    <p:spTree>
      <p:nvGrpSpPr>
        <p:cNvPr id="1" name="Shape 120"/>
        <p:cNvGrpSpPr/>
        <p:nvPr/>
      </p:nvGrpSpPr>
      <p:grpSpPr>
        <a:xfrm>
          <a:off x="0" y="0"/>
          <a:ext cx="0" cy="0"/>
          <a:chOff x="0" y="0"/>
          <a:chExt cx="0" cy="0"/>
        </a:xfrm>
      </p:grpSpPr>
      <p:sp>
        <p:nvSpPr>
          <p:cNvPr id="121" name="Google Shape;121;p28"/>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22" name="Google Shape;122;p28"/>
          <p:cNvSpPr txBox="1">
            <a:spLocks noGrp="1"/>
          </p:cNvSpPr>
          <p:nvPr>
            <p:ph type="title"/>
          </p:nvPr>
        </p:nvSpPr>
        <p:spPr>
          <a:xfrm>
            <a:off x="1961250" y="1720375"/>
            <a:ext cx="5221200" cy="1730700"/>
          </a:xfrm>
          <a:prstGeom prst="rect">
            <a:avLst/>
          </a:prstGeom>
          <a:noFill/>
          <a:ln>
            <a:noFill/>
          </a:ln>
        </p:spPr>
        <p:txBody>
          <a:bodyPr spcFirstLastPara="1" wrap="square" lIns="0" tIns="0" rIns="0" bIns="0" anchor="ctr" anchorCtr="0">
            <a:noAutofit/>
          </a:bodyPr>
          <a:lstStyle>
            <a:lvl1pPr lvl="0"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2pPr>
            <a:lvl3pPr lvl="2"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3pPr>
            <a:lvl4pPr lvl="3"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4pPr>
            <a:lvl5pPr lvl="4"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5pPr>
            <a:lvl6pPr lvl="5"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6pPr>
            <a:lvl7pPr lvl="6"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7pPr>
            <a:lvl8pPr lvl="7"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8pPr>
            <a:lvl9pPr lvl="8"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9pPr>
          </a:lstStyle>
          <a:p>
            <a:endParaRPr/>
          </a:p>
        </p:txBody>
      </p:sp>
      <p:sp>
        <p:nvSpPr>
          <p:cNvPr id="123" name="Google Shape;123;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a Statement - Center aligned [Dark]">
  <p:cSld name="BLANK_1_1_1_1_1_1_1_1_1_1_1_1_1_1_1_1_1_1_1_1_1">
    <p:bg>
      <p:bgPr>
        <a:solidFill>
          <a:srgbClr val="31302D"/>
        </a:solidFill>
        <a:effectLst/>
      </p:bgPr>
    </p:bg>
    <p:spTree>
      <p:nvGrpSpPr>
        <p:cNvPr id="1" name="Shape 124"/>
        <p:cNvGrpSpPr/>
        <p:nvPr/>
      </p:nvGrpSpPr>
      <p:grpSpPr>
        <a:xfrm>
          <a:off x="0" y="0"/>
          <a:ext cx="0" cy="0"/>
          <a:chOff x="0" y="0"/>
          <a:chExt cx="0" cy="0"/>
        </a:xfrm>
      </p:grpSpPr>
      <p:sp>
        <p:nvSpPr>
          <p:cNvPr id="125" name="Google Shape;125;p29"/>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lt1"/>
                </a:solidFill>
                <a:latin typeface="DM Sans"/>
                <a:ea typeface="DM Sans"/>
                <a:cs typeface="DM Sans"/>
                <a:sym typeface="DM Sans"/>
              </a:rPr>
              <a:t>Confidential — Google DeepMind</a:t>
            </a:r>
            <a:endParaRPr sz="700">
              <a:solidFill>
                <a:schemeClr val="lt1"/>
              </a:solidFill>
              <a:latin typeface="DM Sans"/>
              <a:ea typeface="DM Sans"/>
              <a:cs typeface="DM Sans"/>
              <a:sym typeface="DM Sans"/>
            </a:endParaRPr>
          </a:p>
        </p:txBody>
      </p:sp>
      <p:sp>
        <p:nvSpPr>
          <p:cNvPr id="126" name="Google Shape;126;p29"/>
          <p:cNvSpPr txBox="1">
            <a:spLocks noGrp="1"/>
          </p:cNvSpPr>
          <p:nvPr>
            <p:ph type="title"/>
          </p:nvPr>
        </p:nvSpPr>
        <p:spPr>
          <a:xfrm>
            <a:off x="1961250" y="1720375"/>
            <a:ext cx="5221200" cy="1730700"/>
          </a:xfrm>
          <a:prstGeom prst="rect">
            <a:avLst/>
          </a:prstGeom>
          <a:noFill/>
          <a:ln>
            <a:noFill/>
          </a:ln>
        </p:spPr>
        <p:txBody>
          <a:bodyPr spcFirstLastPara="1" wrap="square" lIns="0" tIns="0" rIns="0" bIns="0" anchor="ctr" anchorCtr="0">
            <a:noAutofit/>
          </a:bodyPr>
          <a:lstStyle>
            <a:lvl1pPr lvl="0"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2pPr>
            <a:lvl3pPr lvl="2"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3pPr>
            <a:lvl4pPr lvl="3"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4pPr>
            <a:lvl5pPr lvl="4"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5pPr>
            <a:lvl6pPr lvl="5"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6pPr>
            <a:lvl7pPr lvl="6"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7pPr>
            <a:lvl8pPr lvl="7"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8pPr>
            <a:lvl9pPr lvl="8"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9pPr>
          </a:lstStyle>
          <a:p>
            <a:endParaRPr/>
          </a:p>
        </p:txBody>
      </p:sp>
      <p:sp>
        <p:nvSpPr>
          <p:cNvPr id="127" name="Google Shape;127;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7 Panel">
  <p:cSld name="BLANK_1_1_1_1_1_1_1_1_1_1_1_1_1_1_1_1_1_1_1_1_1_1_1_1_1">
    <p:bg>
      <p:bgPr>
        <a:solidFill>
          <a:srgbClr val="F4F0EB"/>
        </a:solidFill>
        <a:effectLst/>
      </p:bgPr>
    </p:bg>
    <p:spTree>
      <p:nvGrpSpPr>
        <p:cNvPr id="1" name="Shape 128"/>
        <p:cNvGrpSpPr/>
        <p:nvPr/>
      </p:nvGrpSpPr>
      <p:grpSpPr>
        <a:xfrm>
          <a:off x="0" y="0"/>
          <a:ext cx="0" cy="0"/>
          <a:chOff x="0" y="0"/>
          <a:chExt cx="0" cy="0"/>
        </a:xfrm>
      </p:grpSpPr>
      <p:sp>
        <p:nvSpPr>
          <p:cNvPr id="129" name="Google Shape;129;p30"/>
          <p:cNvSpPr/>
          <p:nvPr/>
        </p:nvSpPr>
        <p:spPr>
          <a:xfrm>
            <a:off x="370200" y="1027988"/>
            <a:ext cx="8774100" cy="41157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0" name="Google Shape;130;p30"/>
          <p:cNvSpPr txBox="1">
            <a:spLocks noGrp="1"/>
          </p:cNvSpPr>
          <p:nvPr>
            <p:ph type="title"/>
          </p:nvPr>
        </p:nvSpPr>
        <p:spPr>
          <a:xfrm>
            <a:off x="599050" y="278588"/>
            <a:ext cx="59022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131" name="Google Shape;131;p30"/>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32" name="Google Shape;132;p30"/>
          <p:cNvSpPr txBox="1">
            <a:spLocks noGrp="1"/>
          </p:cNvSpPr>
          <p:nvPr>
            <p:ph type="body" idx="1"/>
          </p:nvPr>
        </p:nvSpPr>
        <p:spPr>
          <a:xfrm>
            <a:off x="606750" y="1374224"/>
            <a:ext cx="7938300" cy="31155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33" name="Google Shape;133;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7a Panel - Small">
  <p:cSld name="BLANK_1_1_1_1_1_1_1_1_1_1_1_1_1_1_1_1_1_1_1_1_1_1_1_1_1_2">
    <p:bg>
      <p:bgPr>
        <a:solidFill>
          <a:srgbClr val="F4F0EB"/>
        </a:solidFill>
        <a:effectLst/>
      </p:bgPr>
    </p:bg>
    <p:spTree>
      <p:nvGrpSpPr>
        <p:cNvPr id="1" name="Shape 134"/>
        <p:cNvGrpSpPr/>
        <p:nvPr/>
      </p:nvGrpSpPr>
      <p:grpSpPr>
        <a:xfrm>
          <a:off x="0" y="0"/>
          <a:ext cx="0" cy="0"/>
          <a:chOff x="0" y="0"/>
          <a:chExt cx="0" cy="0"/>
        </a:xfrm>
      </p:grpSpPr>
      <p:sp>
        <p:nvSpPr>
          <p:cNvPr id="135" name="Google Shape;135;p31"/>
          <p:cNvSpPr txBox="1">
            <a:spLocks noGrp="1"/>
          </p:cNvSpPr>
          <p:nvPr>
            <p:ph type="title"/>
          </p:nvPr>
        </p:nvSpPr>
        <p:spPr>
          <a:xfrm>
            <a:off x="599050" y="278588"/>
            <a:ext cx="59022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136" name="Google Shape;136;p31"/>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37" name="Google Shape;137;p31"/>
          <p:cNvSpPr/>
          <p:nvPr/>
        </p:nvSpPr>
        <p:spPr>
          <a:xfrm>
            <a:off x="3323800" y="1028050"/>
            <a:ext cx="5820300" cy="41157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31"/>
          <p:cNvSpPr txBox="1">
            <a:spLocks noGrp="1"/>
          </p:cNvSpPr>
          <p:nvPr>
            <p:ph type="body" idx="1"/>
          </p:nvPr>
        </p:nvSpPr>
        <p:spPr>
          <a:xfrm>
            <a:off x="606750" y="1374225"/>
            <a:ext cx="2488800" cy="31155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39" name="Google Shape;139;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8 Blocks">
  <p:cSld name="BLANK_1_1_1_1_1_1_1_1_1_1_1_1_1_1_1_1_1_1_1_1_1_1_1_1_1_3">
    <p:bg>
      <p:bgPr>
        <a:solidFill>
          <a:srgbClr val="F4F0EB"/>
        </a:solidFill>
        <a:effectLst/>
      </p:bgPr>
    </p:bg>
    <p:spTree>
      <p:nvGrpSpPr>
        <p:cNvPr id="1" name="Shape 140"/>
        <p:cNvGrpSpPr/>
        <p:nvPr/>
      </p:nvGrpSpPr>
      <p:grpSpPr>
        <a:xfrm>
          <a:off x="0" y="0"/>
          <a:ext cx="0" cy="0"/>
          <a:chOff x="0" y="0"/>
          <a:chExt cx="0" cy="0"/>
        </a:xfrm>
      </p:grpSpPr>
      <p:sp>
        <p:nvSpPr>
          <p:cNvPr id="141" name="Google Shape;141;p32"/>
          <p:cNvSpPr/>
          <p:nvPr/>
        </p:nvSpPr>
        <p:spPr>
          <a:xfrm>
            <a:off x="606688" y="1028050"/>
            <a:ext cx="3845700" cy="34617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2" name="Google Shape;142;p32"/>
          <p:cNvSpPr/>
          <p:nvPr/>
        </p:nvSpPr>
        <p:spPr>
          <a:xfrm>
            <a:off x="4681600" y="1028050"/>
            <a:ext cx="3863400" cy="34617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3" name="Google Shape;143;p32"/>
          <p:cNvSpPr txBox="1">
            <a:spLocks noGrp="1"/>
          </p:cNvSpPr>
          <p:nvPr>
            <p:ph type="title"/>
          </p:nvPr>
        </p:nvSpPr>
        <p:spPr>
          <a:xfrm>
            <a:off x="599050" y="278588"/>
            <a:ext cx="59022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144" name="Google Shape;144;p32"/>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45" name="Google Shape;145;p32"/>
          <p:cNvSpPr txBox="1">
            <a:spLocks noGrp="1"/>
          </p:cNvSpPr>
          <p:nvPr>
            <p:ph type="body" idx="1"/>
          </p:nvPr>
        </p:nvSpPr>
        <p:spPr>
          <a:xfrm>
            <a:off x="606750" y="1014000"/>
            <a:ext cx="3845700" cy="3475800"/>
          </a:xfrm>
          <a:prstGeom prst="rect">
            <a:avLst/>
          </a:prstGeom>
        </p:spPr>
        <p:txBody>
          <a:bodyPr spcFirstLastPara="1" wrap="square" lIns="182875" tIns="182875" rIns="182875" bIns="182875"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46" name="Google Shape;146;p32"/>
          <p:cNvSpPr txBox="1">
            <a:spLocks noGrp="1"/>
          </p:cNvSpPr>
          <p:nvPr>
            <p:ph type="body" idx="2"/>
          </p:nvPr>
        </p:nvSpPr>
        <p:spPr>
          <a:xfrm>
            <a:off x="4690450" y="1014000"/>
            <a:ext cx="3845700" cy="3475800"/>
          </a:xfrm>
          <a:prstGeom prst="rect">
            <a:avLst/>
          </a:prstGeom>
        </p:spPr>
        <p:txBody>
          <a:bodyPr spcFirstLastPara="1" wrap="square" lIns="182875" tIns="182875" rIns="182875" bIns="182875"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47" name="Google Shape;147;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9 Quote">
  <p:cSld name="BLANK_1_1_1_1_1_1_1_1_1_1_1_1_1_1_1_1_1_1_1_1_1_1_1_1_1_1_1_1_1_1_1_1_1_1_1_1_1_1_1_2_1_1">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1961425" y="1374213"/>
            <a:ext cx="5229000" cy="19590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30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30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30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30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30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30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30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30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3000">
                <a:solidFill>
                  <a:schemeClr val="dk2"/>
                </a:solidFill>
                <a:latin typeface="DM Sans Medium"/>
                <a:ea typeface="DM Sans Medium"/>
                <a:cs typeface="DM Sans Medium"/>
                <a:sym typeface="DM Sans Medium"/>
              </a:defRPr>
            </a:lvl9pPr>
          </a:lstStyle>
          <a:p>
            <a:endParaRPr/>
          </a:p>
        </p:txBody>
      </p:sp>
      <p:sp>
        <p:nvSpPr>
          <p:cNvPr id="150" name="Google Shape;150;p33"/>
          <p:cNvSpPr txBox="1">
            <a:spLocks noGrp="1"/>
          </p:cNvSpPr>
          <p:nvPr>
            <p:ph type="body" idx="1"/>
          </p:nvPr>
        </p:nvSpPr>
        <p:spPr>
          <a:xfrm>
            <a:off x="1961425" y="3451175"/>
            <a:ext cx="1832700" cy="1038600"/>
          </a:xfrm>
          <a:prstGeom prst="rect">
            <a:avLst/>
          </a:prstGeom>
        </p:spPr>
        <p:txBody>
          <a:bodyPr spcFirstLastPara="1" wrap="square" lIns="0" tIns="0" rIns="0" bIns="0" anchor="b" anchorCtr="0">
            <a:noAutofit/>
          </a:bodyPr>
          <a:lstStyle>
            <a:lvl1pPr marL="457200" lvl="0" indent="-29845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marL="914400" lvl="1" indent="-29845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marL="1371600" lvl="2" indent="-29845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marL="1828800" lvl="3" indent="-29845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marL="2286000" lvl="4" indent="-29845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marL="2743200" lvl="5" indent="-29845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marL="3200400" lvl="6" indent="-29845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marL="3657600" lvl="7" indent="-29845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marL="4114800" lvl="8" indent="-29845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a:endParaRPr/>
          </a:p>
        </p:txBody>
      </p:sp>
      <p:sp>
        <p:nvSpPr>
          <p:cNvPr id="151" name="Google Shape;151;p33"/>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52" name="Google Shape;15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0 Images &amp; text">
  <p:cSld name="BLANK_1_1_1_1_1_1_1_1_1_1_1_1_1_1_1_1_1_1_1_1_1_1_1_1_1_1_1_1_1_1_1_1_1_1">
    <p:bg>
      <p:bgPr>
        <a:solidFill>
          <a:srgbClr val="F4F0EB"/>
        </a:solidFill>
        <a:effectLst/>
      </p:bgPr>
    </p:bg>
    <p:spTree>
      <p:nvGrpSpPr>
        <p:cNvPr id="1" name="Shape 153"/>
        <p:cNvGrpSpPr/>
        <p:nvPr/>
      </p:nvGrpSpPr>
      <p:grpSpPr>
        <a:xfrm>
          <a:off x="0" y="0"/>
          <a:ext cx="0" cy="0"/>
          <a:chOff x="0" y="0"/>
          <a:chExt cx="0" cy="0"/>
        </a:xfrm>
      </p:grpSpPr>
      <p:sp>
        <p:nvSpPr>
          <p:cNvPr id="154" name="Google Shape;154;p34"/>
          <p:cNvSpPr/>
          <p:nvPr/>
        </p:nvSpPr>
        <p:spPr>
          <a:xfrm>
            <a:off x="599113" y="1028050"/>
            <a:ext cx="1815000" cy="13854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5" name="Google Shape;155;p34"/>
          <p:cNvSpPr/>
          <p:nvPr/>
        </p:nvSpPr>
        <p:spPr>
          <a:xfrm>
            <a:off x="599050" y="2413475"/>
            <a:ext cx="1815000" cy="23943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6" name="Google Shape;156;p34"/>
          <p:cNvSpPr/>
          <p:nvPr/>
        </p:nvSpPr>
        <p:spPr>
          <a:xfrm>
            <a:off x="2642688" y="1028050"/>
            <a:ext cx="1815000" cy="13854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7" name="Google Shape;157;p34"/>
          <p:cNvSpPr/>
          <p:nvPr/>
        </p:nvSpPr>
        <p:spPr>
          <a:xfrm>
            <a:off x="2642625" y="2413463"/>
            <a:ext cx="1815000" cy="23943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8" name="Google Shape;158;p34"/>
          <p:cNvSpPr/>
          <p:nvPr/>
        </p:nvSpPr>
        <p:spPr>
          <a:xfrm>
            <a:off x="4686238" y="1028050"/>
            <a:ext cx="1815000" cy="13854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9" name="Google Shape;159;p34"/>
          <p:cNvSpPr/>
          <p:nvPr/>
        </p:nvSpPr>
        <p:spPr>
          <a:xfrm>
            <a:off x="4686250" y="2413450"/>
            <a:ext cx="1815000" cy="23943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0" name="Google Shape;160;p34"/>
          <p:cNvSpPr/>
          <p:nvPr/>
        </p:nvSpPr>
        <p:spPr>
          <a:xfrm>
            <a:off x="6729788" y="1028050"/>
            <a:ext cx="1815000" cy="13854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1" name="Google Shape;161;p34"/>
          <p:cNvSpPr/>
          <p:nvPr/>
        </p:nvSpPr>
        <p:spPr>
          <a:xfrm>
            <a:off x="6729788" y="2413450"/>
            <a:ext cx="1815000" cy="23943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2" name="Google Shape;162;p34"/>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63" name="Google Shape;163;p34"/>
          <p:cNvSpPr txBox="1">
            <a:spLocks noGrp="1"/>
          </p:cNvSpPr>
          <p:nvPr>
            <p:ph type="title"/>
          </p:nvPr>
        </p:nvSpPr>
        <p:spPr>
          <a:xfrm>
            <a:off x="599050" y="278588"/>
            <a:ext cx="59022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164" name="Google Shape;164;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1 Images &amp; text">
  <p:cSld name="BLANK_1_1_1_1_1_1_1_1_1_1_1_1_1_1_1_1_1_1_1_1_1_1_1_1_1_1_1_1_1_1_1_1_1_1_1">
    <p:bg>
      <p:bgPr>
        <a:solidFill>
          <a:srgbClr val="F4F0EB"/>
        </a:solidFill>
        <a:effectLst/>
      </p:bgPr>
    </p:bg>
    <p:spTree>
      <p:nvGrpSpPr>
        <p:cNvPr id="1" name="Shape 165"/>
        <p:cNvGrpSpPr/>
        <p:nvPr/>
      </p:nvGrpSpPr>
      <p:grpSpPr>
        <a:xfrm>
          <a:off x="0" y="0"/>
          <a:ext cx="0" cy="0"/>
          <a:chOff x="0" y="0"/>
          <a:chExt cx="0" cy="0"/>
        </a:xfrm>
      </p:grpSpPr>
      <p:sp>
        <p:nvSpPr>
          <p:cNvPr id="166" name="Google Shape;166;p35"/>
          <p:cNvSpPr/>
          <p:nvPr/>
        </p:nvSpPr>
        <p:spPr>
          <a:xfrm>
            <a:off x="370200" y="1027988"/>
            <a:ext cx="8774100" cy="41157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7" name="Google Shape;167;p35"/>
          <p:cNvSpPr/>
          <p:nvPr/>
        </p:nvSpPr>
        <p:spPr>
          <a:xfrm>
            <a:off x="599050" y="1374213"/>
            <a:ext cx="1815300" cy="10440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8" name="Google Shape;168;p35"/>
          <p:cNvSpPr/>
          <p:nvPr/>
        </p:nvSpPr>
        <p:spPr>
          <a:xfrm>
            <a:off x="2642600" y="1374213"/>
            <a:ext cx="1815300" cy="10440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35"/>
          <p:cNvSpPr/>
          <p:nvPr/>
        </p:nvSpPr>
        <p:spPr>
          <a:xfrm>
            <a:off x="4686163" y="1374213"/>
            <a:ext cx="1815300" cy="10440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0" name="Google Shape;170;p35"/>
          <p:cNvSpPr/>
          <p:nvPr/>
        </p:nvSpPr>
        <p:spPr>
          <a:xfrm>
            <a:off x="6729725" y="1374213"/>
            <a:ext cx="1815300" cy="10440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1" name="Google Shape;171;p35"/>
          <p:cNvSpPr/>
          <p:nvPr/>
        </p:nvSpPr>
        <p:spPr>
          <a:xfrm>
            <a:off x="599050" y="3104588"/>
            <a:ext cx="1815300" cy="10440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2" name="Google Shape;172;p35"/>
          <p:cNvSpPr/>
          <p:nvPr/>
        </p:nvSpPr>
        <p:spPr>
          <a:xfrm>
            <a:off x="2642600" y="3104588"/>
            <a:ext cx="1815300" cy="10440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3" name="Google Shape;173;p35"/>
          <p:cNvSpPr/>
          <p:nvPr/>
        </p:nvSpPr>
        <p:spPr>
          <a:xfrm>
            <a:off x="4686163" y="3104588"/>
            <a:ext cx="1815300" cy="10440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4" name="Google Shape;174;p35"/>
          <p:cNvSpPr/>
          <p:nvPr/>
        </p:nvSpPr>
        <p:spPr>
          <a:xfrm>
            <a:off x="6729725" y="3104588"/>
            <a:ext cx="1815300" cy="10440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5" name="Google Shape;175;p35"/>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76" name="Google Shape;176;p35"/>
          <p:cNvSpPr txBox="1">
            <a:spLocks noGrp="1"/>
          </p:cNvSpPr>
          <p:nvPr>
            <p:ph type="title"/>
          </p:nvPr>
        </p:nvSpPr>
        <p:spPr>
          <a:xfrm>
            <a:off x="599050" y="278588"/>
            <a:ext cx="59022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177" name="Google Shape;177;p35"/>
          <p:cNvSpPr txBox="1">
            <a:spLocks noGrp="1"/>
          </p:cNvSpPr>
          <p:nvPr>
            <p:ph type="body" idx="1"/>
          </p:nvPr>
        </p:nvSpPr>
        <p:spPr>
          <a:xfrm>
            <a:off x="2642643" y="4138796"/>
            <a:ext cx="1815300" cy="7017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78" name="Google Shape;178;p35"/>
          <p:cNvSpPr txBox="1">
            <a:spLocks noGrp="1"/>
          </p:cNvSpPr>
          <p:nvPr>
            <p:ph type="body" idx="2"/>
          </p:nvPr>
        </p:nvSpPr>
        <p:spPr>
          <a:xfrm>
            <a:off x="4686156" y="4138796"/>
            <a:ext cx="1815300" cy="7017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79" name="Google Shape;179;p35"/>
          <p:cNvSpPr txBox="1">
            <a:spLocks noGrp="1"/>
          </p:cNvSpPr>
          <p:nvPr>
            <p:ph type="body" idx="3"/>
          </p:nvPr>
        </p:nvSpPr>
        <p:spPr>
          <a:xfrm>
            <a:off x="6729706" y="4138796"/>
            <a:ext cx="1815300" cy="7017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80" name="Google Shape;180;p35"/>
          <p:cNvSpPr txBox="1">
            <a:spLocks noGrp="1"/>
          </p:cNvSpPr>
          <p:nvPr>
            <p:ph type="body" idx="4"/>
          </p:nvPr>
        </p:nvSpPr>
        <p:spPr>
          <a:xfrm>
            <a:off x="599118" y="4138796"/>
            <a:ext cx="1815300" cy="7017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81" name="Google Shape;181;p35"/>
          <p:cNvSpPr txBox="1">
            <a:spLocks noGrp="1"/>
          </p:cNvSpPr>
          <p:nvPr>
            <p:ph type="body" idx="5"/>
          </p:nvPr>
        </p:nvSpPr>
        <p:spPr>
          <a:xfrm>
            <a:off x="599125" y="2418225"/>
            <a:ext cx="1815300" cy="6864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82" name="Google Shape;182;p35"/>
          <p:cNvSpPr txBox="1">
            <a:spLocks noGrp="1"/>
          </p:cNvSpPr>
          <p:nvPr>
            <p:ph type="body" idx="6"/>
          </p:nvPr>
        </p:nvSpPr>
        <p:spPr>
          <a:xfrm>
            <a:off x="2642647" y="2418225"/>
            <a:ext cx="1815300" cy="6864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83" name="Google Shape;183;p35"/>
          <p:cNvSpPr txBox="1">
            <a:spLocks noGrp="1"/>
          </p:cNvSpPr>
          <p:nvPr>
            <p:ph type="body" idx="7"/>
          </p:nvPr>
        </p:nvSpPr>
        <p:spPr>
          <a:xfrm>
            <a:off x="4686156" y="2418225"/>
            <a:ext cx="1815300" cy="6864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84" name="Google Shape;184;p35"/>
          <p:cNvSpPr txBox="1">
            <a:spLocks noGrp="1"/>
          </p:cNvSpPr>
          <p:nvPr>
            <p:ph type="body" idx="8"/>
          </p:nvPr>
        </p:nvSpPr>
        <p:spPr>
          <a:xfrm>
            <a:off x="6729703" y="2418225"/>
            <a:ext cx="1815300" cy="6864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85" name="Google Shape;185;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2 Images &amp; text - 2 columns">
  <p:cSld name="BLANK_1_1_1_1_1_1_1_1_1_1_1_1_1_1_1_1_1_1_1_1_1_1_1_1_1_1_1_1_1_1_1_1_1_1_1_1_1_1_1_1_1">
    <p:spTree>
      <p:nvGrpSpPr>
        <p:cNvPr id="1" name="Shape 186"/>
        <p:cNvGrpSpPr/>
        <p:nvPr/>
      </p:nvGrpSpPr>
      <p:grpSpPr>
        <a:xfrm>
          <a:off x="0" y="0"/>
          <a:ext cx="0" cy="0"/>
          <a:chOff x="0" y="0"/>
          <a:chExt cx="0" cy="0"/>
        </a:xfrm>
      </p:grpSpPr>
      <p:sp>
        <p:nvSpPr>
          <p:cNvPr id="187" name="Google Shape;187;p36"/>
          <p:cNvSpPr/>
          <p:nvPr/>
        </p:nvSpPr>
        <p:spPr>
          <a:xfrm>
            <a:off x="599050" y="1028050"/>
            <a:ext cx="3853500" cy="1730700"/>
          </a:xfrm>
          <a:prstGeom prst="rect">
            <a:avLst/>
          </a:prstGeom>
          <a:solidFill>
            <a:srgbClr val="F4F0EB"/>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88" name="Google Shape;188;p36"/>
          <p:cNvSpPr/>
          <p:nvPr/>
        </p:nvSpPr>
        <p:spPr>
          <a:xfrm>
            <a:off x="4684150" y="1028050"/>
            <a:ext cx="3853500" cy="1730700"/>
          </a:xfrm>
          <a:prstGeom prst="rect">
            <a:avLst/>
          </a:prstGeom>
          <a:solidFill>
            <a:srgbClr val="F4F0EB"/>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89" name="Google Shape;189;p36"/>
          <p:cNvSpPr txBox="1">
            <a:spLocks noGrp="1"/>
          </p:cNvSpPr>
          <p:nvPr>
            <p:ph type="body" idx="1"/>
          </p:nvPr>
        </p:nvSpPr>
        <p:spPr>
          <a:xfrm>
            <a:off x="599125" y="3105025"/>
            <a:ext cx="3853500" cy="10386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90" name="Google Shape;190;p36"/>
          <p:cNvSpPr txBox="1">
            <a:spLocks noGrp="1"/>
          </p:cNvSpPr>
          <p:nvPr>
            <p:ph type="body" idx="2"/>
          </p:nvPr>
        </p:nvSpPr>
        <p:spPr>
          <a:xfrm>
            <a:off x="4684150" y="3105013"/>
            <a:ext cx="3853500" cy="10386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91" name="Google Shape;191;p36"/>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92" name="Google Shape;192;p36"/>
          <p:cNvSpPr txBox="1">
            <a:spLocks noGrp="1"/>
          </p:cNvSpPr>
          <p:nvPr>
            <p:ph type="title"/>
          </p:nvPr>
        </p:nvSpPr>
        <p:spPr>
          <a:xfrm>
            <a:off x="599050" y="278588"/>
            <a:ext cx="59022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193" name="Google Shape;193;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3 Images &amp; text - 3 columns">
  <p:cSld name="BLANK_1_1_1_1_1_1_1_1_1_1_1_1_1_1_1_1_1_1_1_1_1_1_1_1_1_1_1_1_1_1_1_1_1_1_1_1_1_1_1_1_1_1">
    <p:spTree>
      <p:nvGrpSpPr>
        <p:cNvPr id="1" name="Shape 194"/>
        <p:cNvGrpSpPr/>
        <p:nvPr/>
      </p:nvGrpSpPr>
      <p:grpSpPr>
        <a:xfrm>
          <a:off x="0" y="0"/>
          <a:ext cx="0" cy="0"/>
          <a:chOff x="0" y="0"/>
          <a:chExt cx="0" cy="0"/>
        </a:xfrm>
      </p:grpSpPr>
      <p:sp>
        <p:nvSpPr>
          <p:cNvPr id="195" name="Google Shape;195;p37"/>
          <p:cNvSpPr/>
          <p:nvPr/>
        </p:nvSpPr>
        <p:spPr>
          <a:xfrm>
            <a:off x="599000" y="1027988"/>
            <a:ext cx="2496300" cy="1385400"/>
          </a:xfrm>
          <a:prstGeom prst="rect">
            <a:avLst/>
          </a:prstGeom>
          <a:solidFill>
            <a:srgbClr val="F4F0EB"/>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96" name="Google Shape;196;p37"/>
          <p:cNvSpPr txBox="1">
            <a:spLocks noGrp="1"/>
          </p:cNvSpPr>
          <p:nvPr>
            <p:ph type="body" idx="1"/>
          </p:nvPr>
        </p:nvSpPr>
        <p:spPr>
          <a:xfrm>
            <a:off x="606750" y="2758850"/>
            <a:ext cx="2488800" cy="10278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97" name="Google Shape;197;p37"/>
          <p:cNvSpPr txBox="1">
            <a:spLocks noGrp="1"/>
          </p:cNvSpPr>
          <p:nvPr>
            <p:ph type="body" idx="2"/>
          </p:nvPr>
        </p:nvSpPr>
        <p:spPr>
          <a:xfrm>
            <a:off x="3323800" y="2758850"/>
            <a:ext cx="2488800" cy="10386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98" name="Google Shape;198;p37"/>
          <p:cNvSpPr txBox="1">
            <a:spLocks noGrp="1"/>
          </p:cNvSpPr>
          <p:nvPr>
            <p:ph type="body" idx="3"/>
          </p:nvPr>
        </p:nvSpPr>
        <p:spPr>
          <a:xfrm>
            <a:off x="6048538" y="2758850"/>
            <a:ext cx="2488800" cy="10386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199" name="Google Shape;199;p37"/>
          <p:cNvSpPr/>
          <p:nvPr/>
        </p:nvSpPr>
        <p:spPr>
          <a:xfrm>
            <a:off x="3323800" y="1027988"/>
            <a:ext cx="2496300" cy="1385400"/>
          </a:xfrm>
          <a:prstGeom prst="rect">
            <a:avLst/>
          </a:prstGeom>
          <a:solidFill>
            <a:srgbClr val="F4F0EB"/>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0" name="Google Shape;200;p37"/>
          <p:cNvSpPr/>
          <p:nvPr/>
        </p:nvSpPr>
        <p:spPr>
          <a:xfrm>
            <a:off x="6048538" y="1027988"/>
            <a:ext cx="2488800" cy="1385400"/>
          </a:xfrm>
          <a:prstGeom prst="rect">
            <a:avLst/>
          </a:prstGeom>
          <a:solidFill>
            <a:srgbClr val="F4F0EB"/>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1" name="Google Shape;201;p37"/>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202" name="Google Shape;202;p37"/>
          <p:cNvSpPr txBox="1">
            <a:spLocks noGrp="1"/>
          </p:cNvSpPr>
          <p:nvPr>
            <p:ph type="title"/>
          </p:nvPr>
        </p:nvSpPr>
        <p:spPr>
          <a:xfrm>
            <a:off x="599050" y="278588"/>
            <a:ext cx="59022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203" name="Google Shape;203;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4 Image full page [Dark]">
  <p:cSld name="BLANK_1_1_1_1_1_1_1_1_1_1_1_1_1_1_1_1_1_1_1_1_1_1_1_1_1_1_1_1_1_1_1_1_1_1_1_1_1">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1280238" y="1028050"/>
            <a:ext cx="2477700" cy="1038600"/>
          </a:xfrm>
          <a:prstGeom prst="rect">
            <a:avLst/>
          </a:prstGeom>
          <a:noFill/>
          <a:ln>
            <a:noFill/>
          </a:ln>
        </p:spPr>
        <p:txBody>
          <a:bodyPr spcFirstLastPara="1" wrap="square" lIns="0" tIns="0" rIns="0" bIns="0" anchor="t" anchorCtr="0">
            <a:noAutofit/>
          </a:bodyPr>
          <a:lstStyle>
            <a:lvl1pPr lvl="0">
              <a:spcBef>
                <a:spcPts val="0"/>
              </a:spcBef>
              <a:spcAft>
                <a:spcPts val="0"/>
              </a:spcAft>
              <a:buNone/>
              <a:defRPr sz="1500">
                <a:solidFill>
                  <a:schemeClr val="lt1"/>
                </a:solidFill>
                <a:latin typeface="DM Sans"/>
                <a:ea typeface="DM Sans"/>
                <a:cs typeface="DM Sans"/>
                <a:sym typeface="DM Sans"/>
              </a:defRPr>
            </a:lvl1pPr>
            <a:lvl2pPr lvl="1">
              <a:spcBef>
                <a:spcPts val="0"/>
              </a:spcBef>
              <a:spcAft>
                <a:spcPts val="0"/>
              </a:spcAft>
              <a:buNone/>
              <a:defRPr sz="700">
                <a:solidFill>
                  <a:schemeClr val="lt1"/>
                </a:solidFill>
              </a:defRPr>
            </a:lvl2pPr>
            <a:lvl3pPr lvl="2">
              <a:spcBef>
                <a:spcPts val="0"/>
              </a:spcBef>
              <a:spcAft>
                <a:spcPts val="0"/>
              </a:spcAft>
              <a:buNone/>
              <a:defRPr sz="700">
                <a:solidFill>
                  <a:schemeClr val="lt1"/>
                </a:solidFill>
              </a:defRPr>
            </a:lvl3pPr>
            <a:lvl4pPr lvl="3">
              <a:spcBef>
                <a:spcPts val="0"/>
              </a:spcBef>
              <a:spcAft>
                <a:spcPts val="0"/>
              </a:spcAft>
              <a:buNone/>
              <a:defRPr sz="700">
                <a:solidFill>
                  <a:schemeClr val="lt1"/>
                </a:solidFill>
              </a:defRPr>
            </a:lvl4pPr>
            <a:lvl5pPr lvl="4">
              <a:spcBef>
                <a:spcPts val="0"/>
              </a:spcBef>
              <a:spcAft>
                <a:spcPts val="0"/>
              </a:spcAft>
              <a:buNone/>
              <a:defRPr sz="700">
                <a:solidFill>
                  <a:schemeClr val="lt1"/>
                </a:solidFill>
              </a:defRPr>
            </a:lvl5pPr>
            <a:lvl6pPr lvl="5">
              <a:spcBef>
                <a:spcPts val="0"/>
              </a:spcBef>
              <a:spcAft>
                <a:spcPts val="0"/>
              </a:spcAft>
              <a:buNone/>
              <a:defRPr sz="700">
                <a:solidFill>
                  <a:schemeClr val="lt1"/>
                </a:solidFill>
              </a:defRPr>
            </a:lvl6pPr>
            <a:lvl7pPr lvl="6">
              <a:spcBef>
                <a:spcPts val="0"/>
              </a:spcBef>
              <a:spcAft>
                <a:spcPts val="0"/>
              </a:spcAft>
              <a:buNone/>
              <a:defRPr sz="700">
                <a:solidFill>
                  <a:schemeClr val="lt1"/>
                </a:solidFill>
              </a:defRPr>
            </a:lvl7pPr>
            <a:lvl8pPr lvl="7">
              <a:spcBef>
                <a:spcPts val="0"/>
              </a:spcBef>
              <a:spcAft>
                <a:spcPts val="0"/>
              </a:spcAft>
              <a:buNone/>
              <a:defRPr sz="700">
                <a:solidFill>
                  <a:schemeClr val="lt1"/>
                </a:solidFill>
              </a:defRPr>
            </a:lvl8pPr>
            <a:lvl9pPr lvl="8">
              <a:spcBef>
                <a:spcPts val="0"/>
              </a:spcBef>
              <a:spcAft>
                <a:spcPts val="0"/>
              </a:spcAft>
              <a:buNone/>
              <a:defRPr sz="700">
                <a:solidFill>
                  <a:schemeClr val="lt1"/>
                </a:solidFill>
              </a:defRPr>
            </a:lvl9pPr>
          </a:lstStyle>
          <a:p>
            <a:endParaRPr/>
          </a:p>
        </p:txBody>
      </p:sp>
      <p:sp>
        <p:nvSpPr>
          <p:cNvPr id="206" name="Google Shape;206;p38"/>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lt1"/>
                </a:solidFill>
                <a:latin typeface="DM Sans"/>
                <a:ea typeface="DM Sans"/>
                <a:cs typeface="DM Sans"/>
                <a:sym typeface="DM Sans"/>
              </a:rPr>
              <a:t>Confidential — Google DeepMind</a:t>
            </a:r>
            <a:endParaRPr sz="700">
              <a:solidFill>
                <a:schemeClr val="lt1"/>
              </a:solidFill>
              <a:latin typeface="DM Sans"/>
              <a:ea typeface="DM Sans"/>
              <a:cs typeface="DM Sans"/>
              <a:sym typeface="DM Sans"/>
            </a:endParaRPr>
          </a:p>
        </p:txBody>
      </p:sp>
      <p:sp>
        <p:nvSpPr>
          <p:cNvPr id="207" name="Google Shape;207;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5 Image full page [Light]">
  <p:cSld name="BLANK_1_1_1_1_1_1_1_1_1_1_1_1_1_1_1_1_1_1_1_1_1_1_1_1_1_1_1_1_1_1_1_1_1_1_1_1_1_1">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1280238" y="1028050"/>
            <a:ext cx="2477700" cy="1038600"/>
          </a:xfrm>
          <a:prstGeom prst="rect">
            <a:avLst/>
          </a:prstGeom>
          <a:noFill/>
          <a:ln>
            <a:noFill/>
          </a:ln>
        </p:spPr>
        <p:txBody>
          <a:bodyPr spcFirstLastPara="1" wrap="square" lIns="0" tIns="0" rIns="0" bIns="0" anchor="t" anchorCtr="0">
            <a:noAutofit/>
          </a:bodyPr>
          <a:lstStyle>
            <a:lvl1pPr lvl="0">
              <a:spcBef>
                <a:spcPts val="0"/>
              </a:spcBef>
              <a:spcAft>
                <a:spcPts val="0"/>
              </a:spcAft>
              <a:buNone/>
              <a:defRPr sz="1500">
                <a:solidFill>
                  <a:schemeClr val="dk2"/>
                </a:solidFill>
                <a:latin typeface="DM Sans"/>
                <a:ea typeface="DM Sans"/>
                <a:cs typeface="DM Sans"/>
                <a:sym typeface="DM Sans"/>
              </a:defRPr>
            </a:lvl1pPr>
            <a:lvl2pPr lvl="1">
              <a:spcBef>
                <a:spcPts val="0"/>
              </a:spcBef>
              <a:spcAft>
                <a:spcPts val="0"/>
              </a:spcAft>
              <a:buNone/>
              <a:defRPr sz="700">
                <a:solidFill>
                  <a:schemeClr val="dk2"/>
                </a:solidFill>
              </a:defRPr>
            </a:lvl2pPr>
            <a:lvl3pPr lvl="2">
              <a:spcBef>
                <a:spcPts val="0"/>
              </a:spcBef>
              <a:spcAft>
                <a:spcPts val="0"/>
              </a:spcAft>
              <a:buNone/>
              <a:defRPr sz="700">
                <a:solidFill>
                  <a:schemeClr val="dk2"/>
                </a:solidFill>
              </a:defRPr>
            </a:lvl3pPr>
            <a:lvl4pPr lvl="3">
              <a:spcBef>
                <a:spcPts val="0"/>
              </a:spcBef>
              <a:spcAft>
                <a:spcPts val="0"/>
              </a:spcAft>
              <a:buNone/>
              <a:defRPr sz="700">
                <a:solidFill>
                  <a:schemeClr val="dk2"/>
                </a:solidFill>
              </a:defRPr>
            </a:lvl4pPr>
            <a:lvl5pPr lvl="4">
              <a:spcBef>
                <a:spcPts val="0"/>
              </a:spcBef>
              <a:spcAft>
                <a:spcPts val="0"/>
              </a:spcAft>
              <a:buNone/>
              <a:defRPr sz="700">
                <a:solidFill>
                  <a:schemeClr val="dk2"/>
                </a:solidFill>
              </a:defRPr>
            </a:lvl5pPr>
            <a:lvl6pPr lvl="5">
              <a:spcBef>
                <a:spcPts val="0"/>
              </a:spcBef>
              <a:spcAft>
                <a:spcPts val="0"/>
              </a:spcAft>
              <a:buNone/>
              <a:defRPr sz="700">
                <a:solidFill>
                  <a:schemeClr val="dk2"/>
                </a:solidFill>
              </a:defRPr>
            </a:lvl6pPr>
            <a:lvl7pPr lvl="6">
              <a:spcBef>
                <a:spcPts val="0"/>
              </a:spcBef>
              <a:spcAft>
                <a:spcPts val="0"/>
              </a:spcAft>
              <a:buNone/>
              <a:defRPr sz="700">
                <a:solidFill>
                  <a:schemeClr val="dk2"/>
                </a:solidFill>
              </a:defRPr>
            </a:lvl7pPr>
            <a:lvl8pPr lvl="7">
              <a:spcBef>
                <a:spcPts val="0"/>
              </a:spcBef>
              <a:spcAft>
                <a:spcPts val="0"/>
              </a:spcAft>
              <a:buNone/>
              <a:defRPr sz="700">
                <a:solidFill>
                  <a:schemeClr val="dk2"/>
                </a:solidFill>
              </a:defRPr>
            </a:lvl8pPr>
            <a:lvl9pPr lvl="8">
              <a:spcBef>
                <a:spcPts val="0"/>
              </a:spcBef>
              <a:spcAft>
                <a:spcPts val="0"/>
              </a:spcAft>
              <a:buNone/>
              <a:defRPr sz="700">
                <a:solidFill>
                  <a:schemeClr val="dk2"/>
                </a:solidFill>
              </a:defRPr>
            </a:lvl9pPr>
          </a:lstStyle>
          <a:p>
            <a:endParaRPr/>
          </a:p>
        </p:txBody>
      </p:sp>
      <p:sp>
        <p:nvSpPr>
          <p:cNvPr id="210" name="Google Shape;210;p39"/>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211" name="Google Shape;21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6 Image inset">
  <p:cSld name="BLANK_1_1_1_1_1_1_1_1_1_1_1_1_1_1_1_1_1_1_1_1_1_1_1_1_1_1_1_1_1_1_1_1_1_1_1_1_1_1_1_2">
    <p:bg>
      <p:bgPr>
        <a:solidFill>
          <a:srgbClr val="F4F0EB"/>
        </a:solidFill>
        <a:effectLst/>
      </p:bgPr>
    </p:bg>
    <p:spTree>
      <p:nvGrpSpPr>
        <p:cNvPr id="1" name="Shape 212"/>
        <p:cNvGrpSpPr/>
        <p:nvPr/>
      </p:nvGrpSpPr>
      <p:grpSpPr>
        <a:xfrm>
          <a:off x="0" y="0"/>
          <a:ext cx="0" cy="0"/>
          <a:chOff x="0" y="0"/>
          <a:chExt cx="0" cy="0"/>
        </a:xfrm>
      </p:grpSpPr>
      <p:sp>
        <p:nvSpPr>
          <p:cNvPr id="213" name="Google Shape;213;p40"/>
          <p:cNvSpPr/>
          <p:nvPr/>
        </p:nvSpPr>
        <p:spPr>
          <a:xfrm>
            <a:off x="2513" y="0"/>
            <a:ext cx="5136600" cy="51435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4" name="Google Shape;214;p40"/>
          <p:cNvSpPr/>
          <p:nvPr/>
        </p:nvSpPr>
        <p:spPr>
          <a:xfrm>
            <a:off x="3865575" y="1027988"/>
            <a:ext cx="3998400" cy="34617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5" name="Google Shape;215;p40"/>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216" name="Google Shape;216;p40"/>
          <p:cNvSpPr txBox="1">
            <a:spLocks noGrp="1"/>
          </p:cNvSpPr>
          <p:nvPr>
            <p:ph type="title"/>
          </p:nvPr>
        </p:nvSpPr>
        <p:spPr>
          <a:xfrm>
            <a:off x="599050" y="278588"/>
            <a:ext cx="59022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217" name="Google Shape;217;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7 Quote - Inset image">
  <p:cSld name="BLANK_1_1_1_1_1_1_1_1_1_1_1_1_1_1_1_1_1_1_1_1_1_1_1_1_1_1_1_1_1_1_1_1_1_1_1_1_1_1_1_2_1_2">
    <p:bg>
      <p:bgPr>
        <a:solidFill>
          <a:srgbClr val="F4F0EB"/>
        </a:solidFill>
        <a:effectLst/>
      </p:bgPr>
    </p:bg>
    <p:spTree>
      <p:nvGrpSpPr>
        <p:cNvPr id="1" name="Shape 218"/>
        <p:cNvGrpSpPr/>
        <p:nvPr/>
      </p:nvGrpSpPr>
      <p:grpSpPr>
        <a:xfrm>
          <a:off x="0" y="0"/>
          <a:ext cx="0" cy="0"/>
          <a:chOff x="0" y="0"/>
          <a:chExt cx="0" cy="0"/>
        </a:xfrm>
      </p:grpSpPr>
      <p:sp>
        <p:nvSpPr>
          <p:cNvPr id="219" name="Google Shape;219;p41"/>
          <p:cNvSpPr/>
          <p:nvPr/>
        </p:nvSpPr>
        <p:spPr>
          <a:xfrm>
            <a:off x="3658338" y="13"/>
            <a:ext cx="5485500" cy="51435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0" name="Google Shape;220;p41"/>
          <p:cNvSpPr/>
          <p:nvPr/>
        </p:nvSpPr>
        <p:spPr>
          <a:xfrm>
            <a:off x="606688" y="1028050"/>
            <a:ext cx="3859800" cy="3461700"/>
          </a:xfrm>
          <a:prstGeom prst="rect">
            <a:avLst/>
          </a:prstGeom>
          <a:solidFill>
            <a:srgbClr val="C9C6C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1" name="Google Shape;221;p41"/>
          <p:cNvSpPr txBox="1">
            <a:spLocks noGrp="1"/>
          </p:cNvSpPr>
          <p:nvPr>
            <p:ph type="title"/>
          </p:nvPr>
        </p:nvSpPr>
        <p:spPr>
          <a:xfrm>
            <a:off x="5385975" y="1374213"/>
            <a:ext cx="3233400" cy="20853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30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30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30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30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30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30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30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30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3000">
                <a:solidFill>
                  <a:schemeClr val="dk2"/>
                </a:solidFill>
                <a:latin typeface="DM Sans Medium"/>
                <a:ea typeface="DM Sans Medium"/>
                <a:cs typeface="DM Sans Medium"/>
                <a:sym typeface="DM Sans Medium"/>
              </a:defRPr>
            </a:lvl9pPr>
          </a:lstStyle>
          <a:p>
            <a:endParaRPr/>
          </a:p>
        </p:txBody>
      </p:sp>
      <p:sp>
        <p:nvSpPr>
          <p:cNvPr id="222" name="Google Shape;222;p41"/>
          <p:cNvSpPr txBox="1">
            <a:spLocks noGrp="1"/>
          </p:cNvSpPr>
          <p:nvPr>
            <p:ph type="body" idx="1"/>
          </p:nvPr>
        </p:nvSpPr>
        <p:spPr>
          <a:xfrm>
            <a:off x="5385975" y="4143488"/>
            <a:ext cx="3071400" cy="240000"/>
          </a:xfrm>
          <a:prstGeom prst="rect">
            <a:avLst/>
          </a:prstGeom>
        </p:spPr>
        <p:txBody>
          <a:bodyPr spcFirstLastPara="1" wrap="square" lIns="0" tIns="0" rIns="0" bIns="0" anchor="t" anchorCtr="0">
            <a:noAutofit/>
          </a:bodyPr>
          <a:lstStyle>
            <a:lvl1pPr marL="457200" lvl="0" indent="-298450">
              <a:lnSpc>
                <a:spcPct val="100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marL="914400" lvl="1"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marL="1371600" lvl="2"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marL="1828800" lvl="3"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marL="2286000" lvl="4"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marL="2743200" lvl="5"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marL="3200400" lvl="6"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marL="3657600" lvl="7"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marL="4114800" lvl="8" indent="-298450">
              <a:lnSpc>
                <a:spcPct val="100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a:endParaRPr/>
          </a:p>
        </p:txBody>
      </p:sp>
      <p:sp>
        <p:nvSpPr>
          <p:cNvPr id="223" name="Google Shape;223;p41"/>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224" name="Google Shape;224;p41"/>
          <p:cNvSpPr txBox="1">
            <a:spLocks noGrp="1"/>
          </p:cNvSpPr>
          <p:nvPr>
            <p:ph type="title" idx="2"/>
          </p:nvPr>
        </p:nvSpPr>
        <p:spPr>
          <a:xfrm>
            <a:off x="599050" y="278588"/>
            <a:ext cx="59022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225" name="Google Shape;225;p41"/>
          <p:cNvSpPr txBox="1"/>
          <p:nvPr/>
        </p:nvSpPr>
        <p:spPr>
          <a:xfrm>
            <a:off x="5335975" y="781915"/>
            <a:ext cx="1226700" cy="350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9000">
                <a:solidFill>
                  <a:schemeClr val="dk2"/>
                </a:solidFill>
                <a:latin typeface="DM Serif Display"/>
                <a:ea typeface="DM Serif Display"/>
                <a:cs typeface="DM Serif Display"/>
                <a:sym typeface="DM Serif Display"/>
              </a:rPr>
              <a:t>“ </a:t>
            </a:r>
            <a:endParaRPr sz="9000">
              <a:solidFill>
                <a:schemeClr val="dk2"/>
              </a:solidFill>
              <a:latin typeface="DM Serif Display"/>
              <a:ea typeface="DM Serif Display"/>
              <a:cs typeface="DM Serif Display"/>
              <a:sym typeface="DM Serif Display"/>
            </a:endParaRPr>
          </a:p>
        </p:txBody>
      </p:sp>
      <p:sp>
        <p:nvSpPr>
          <p:cNvPr id="226" name="Google Shape;226;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8 Quote - Half image">
  <p:cSld name="BLANK_1_1_1_1_1_1_1_1_1_1_1_1_1_1_1_1_1_1_1_1_1_1_1_1_1_1_1_1_1_1_1_1_1_1_1_1_1_1_1_2_1_2_1">
    <p:bg>
      <p:bgPr>
        <a:solidFill>
          <a:srgbClr val="F4F0EB"/>
        </a:solidFill>
        <a:effectLst/>
      </p:bgPr>
    </p:bg>
    <p:spTree>
      <p:nvGrpSpPr>
        <p:cNvPr id="1" name="Shape 227"/>
        <p:cNvGrpSpPr/>
        <p:nvPr/>
      </p:nvGrpSpPr>
      <p:grpSpPr>
        <a:xfrm>
          <a:off x="0" y="0"/>
          <a:ext cx="0" cy="0"/>
          <a:chOff x="0" y="0"/>
          <a:chExt cx="0" cy="0"/>
        </a:xfrm>
      </p:grpSpPr>
      <p:sp>
        <p:nvSpPr>
          <p:cNvPr id="228" name="Google Shape;228;p42"/>
          <p:cNvSpPr/>
          <p:nvPr/>
        </p:nvSpPr>
        <p:spPr>
          <a:xfrm>
            <a:off x="4470825" y="13"/>
            <a:ext cx="4673100" cy="51435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9" name="Google Shape;229;p42"/>
          <p:cNvSpPr txBox="1">
            <a:spLocks noGrp="1"/>
          </p:cNvSpPr>
          <p:nvPr>
            <p:ph type="title"/>
          </p:nvPr>
        </p:nvSpPr>
        <p:spPr>
          <a:xfrm>
            <a:off x="606688" y="1374213"/>
            <a:ext cx="3151200" cy="20853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30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30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30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30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30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30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30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30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3000">
                <a:solidFill>
                  <a:schemeClr val="dk2"/>
                </a:solidFill>
                <a:latin typeface="DM Sans Medium"/>
                <a:ea typeface="DM Sans Medium"/>
                <a:cs typeface="DM Sans Medium"/>
                <a:sym typeface="DM Sans Medium"/>
              </a:defRPr>
            </a:lvl9pPr>
          </a:lstStyle>
          <a:p>
            <a:endParaRPr/>
          </a:p>
        </p:txBody>
      </p:sp>
      <p:sp>
        <p:nvSpPr>
          <p:cNvPr id="230" name="Google Shape;230;p42"/>
          <p:cNvSpPr txBox="1">
            <a:spLocks noGrp="1"/>
          </p:cNvSpPr>
          <p:nvPr>
            <p:ph type="body" idx="1"/>
          </p:nvPr>
        </p:nvSpPr>
        <p:spPr>
          <a:xfrm>
            <a:off x="606688" y="3105013"/>
            <a:ext cx="1900500" cy="1384200"/>
          </a:xfrm>
          <a:prstGeom prst="rect">
            <a:avLst/>
          </a:prstGeom>
        </p:spPr>
        <p:txBody>
          <a:bodyPr spcFirstLastPara="1" wrap="square" lIns="0" tIns="0" rIns="0" bIns="0" anchor="b" anchorCtr="0">
            <a:noAutofit/>
          </a:bodyPr>
          <a:lstStyle>
            <a:lvl1pPr marL="457200" lvl="0" indent="-298450">
              <a:lnSpc>
                <a:spcPct val="100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marL="914400" lvl="1"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marL="1371600" lvl="2"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marL="1828800" lvl="3"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marL="2286000" lvl="4"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marL="2743200" lvl="5"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marL="3200400" lvl="6"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marL="3657600" lvl="7" indent="-29845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marL="4114800" lvl="8" indent="-298450">
              <a:lnSpc>
                <a:spcPct val="100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a:endParaRPr/>
          </a:p>
        </p:txBody>
      </p:sp>
      <p:sp>
        <p:nvSpPr>
          <p:cNvPr id="231" name="Google Shape;231;p42"/>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232" name="Google Shape;232;p42"/>
          <p:cNvSpPr txBox="1"/>
          <p:nvPr/>
        </p:nvSpPr>
        <p:spPr>
          <a:xfrm>
            <a:off x="586725" y="781915"/>
            <a:ext cx="1226700" cy="350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9000">
                <a:solidFill>
                  <a:schemeClr val="dk2"/>
                </a:solidFill>
                <a:latin typeface="DM Serif Display"/>
                <a:ea typeface="DM Serif Display"/>
                <a:cs typeface="DM Serif Display"/>
                <a:sym typeface="DM Serif Display"/>
              </a:rPr>
              <a:t>“ </a:t>
            </a:r>
            <a:endParaRPr sz="9000">
              <a:solidFill>
                <a:schemeClr val="dk2"/>
              </a:solidFill>
              <a:latin typeface="DM Serif Display"/>
              <a:ea typeface="DM Serif Display"/>
              <a:cs typeface="DM Serif Display"/>
              <a:sym typeface="DM Serif Display"/>
            </a:endParaRPr>
          </a:p>
        </p:txBody>
      </p:sp>
      <p:sp>
        <p:nvSpPr>
          <p:cNvPr id="233" name="Google Shape;233;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9 Image - Right half">
  <p:cSld name="BLANK_1_1_1_1_1_1_1_1_1_1_1_1_1_1_1_1_1_1_1_1_1_1_1_1_1_1_1_1_1_1_1_1_1_1_1_1_1_1_1_1">
    <p:bg>
      <p:bgPr>
        <a:solidFill>
          <a:srgbClr val="F4F0EB"/>
        </a:solidFill>
        <a:effectLst/>
      </p:bgPr>
    </p:bg>
    <p:spTree>
      <p:nvGrpSpPr>
        <p:cNvPr id="1" name="Shape 234"/>
        <p:cNvGrpSpPr/>
        <p:nvPr/>
      </p:nvGrpSpPr>
      <p:grpSpPr>
        <a:xfrm>
          <a:off x="0" y="0"/>
          <a:ext cx="0" cy="0"/>
          <a:chOff x="0" y="0"/>
          <a:chExt cx="0" cy="0"/>
        </a:xfrm>
      </p:grpSpPr>
      <p:sp>
        <p:nvSpPr>
          <p:cNvPr id="235" name="Google Shape;235;p43"/>
          <p:cNvSpPr/>
          <p:nvPr/>
        </p:nvSpPr>
        <p:spPr>
          <a:xfrm>
            <a:off x="4470825" y="13"/>
            <a:ext cx="4673100" cy="51435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36" name="Google Shape;236;p43"/>
          <p:cNvSpPr txBox="1">
            <a:spLocks noGrp="1"/>
          </p:cNvSpPr>
          <p:nvPr>
            <p:ph type="body" idx="1"/>
          </p:nvPr>
        </p:nvSpPr>
        <p:spPr>
          <a:xfrm>
            <a:off x="599050" y="1374213"/>
            <a:ext cx="3177600" cy="31155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237" name="Google Shape;237;p43"/>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238" name="Google Shape;238;p43"/>
          <p:cNvSpPr txBox="1">
            <a:spLocks noGrp="1"/>
          </p:cNvSpPr>
          <p:nvPr>
            <p:ph type="title"/>
          </p:nvPr>
        </p:nvSpPr>
        <p:spPr>
          <a:xfrm>
            <a:off x="599050" y="278600"/>
            <a:ext cx="36492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239" name="Google Shape;239;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9 Image - Left half">
  <p:cSld name="BLANK_1_1_1_1_1_1_1_1_1_1_1_1_1_1_1_1_1_1_1_1_1_1_1_1_1_1_1_1_1_1_1_1_1_1_1_1_1_1_1_1_2">
    <p:bg>
      <p:bgPr>
        <a:solidFill>
          <a:srgbClr val="F4F0EB"/>
        </a:solidFill>
        <a:effectLst/>
      </p:bgPr>
    </p:bg>
    <p:spTree>
      <p:nvGrpSpPr>
        <p:cNvPr id="1" name="Shape 240"/>
        <p:cNvGrpSpPr/>
        <p:nvPr/>
      </p:nvGrpSpPr>
      <p:grpSpPr>
        <a:xfrm>
          <a:off x="0" y="0"/>
          <a:ext cx="0" cy="0"/>
          <a:chOff x="0" y="0"/>
          <a:chExt cx="0" cy="0"/>
        </a:xfrm>
      </p:grpSpPr>
      <p:sp>
        <p:nvSpPr>
          <p:cNvPr id="241" name="Google Shape;241;p44"/>
          <p:cNvSpPr/>
          <p:nvPr/>
        </p:nvSpPr>
        <p:spPr>
          <a:xfrm>
            <a:off x="0" y="25"/>
            <a:ext cx="4458000" cy="51435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2" name="Google Shape;242;p44"/>
          <p:cNvSpPr txBox="1">
            <a:spLocks noGrp="1"/>
          </p:cNvSpPr>
          <p:nvPr>
            <p:ph type="body" idx="1"/>
          </p:nvPr>
        </p:nvSpPr>
        <p:spPr>
          <a:xfrm>
            <a:off x="4686175" y="1374213"/>
            <a:ext cx="3177600" cy="31155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marL="914400" lvl="1"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243" name="Google Shape;243;p44"/>
          <p:cNvSpPr txBox="1"/>
          <p:nvPr/>
        </p:nvSpPr>
        <p:spPr>
          <a:xfrm>
            <a:off x="7214300" y="303588"/>
            <a:ext cx="1739400" cy="114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244" name="Google Shape;244;p44"/>
          <p:cNvSpPr txBox="1">
            <a:spLocks noGrp="1"/>
          </p:cNvSpPr>
          <p:nvPr>
            <p:ph type="title"/>
          </p:nvPr>
        </p:nvSpPr>
        <p:spPr>
          <a:xfrm>
            <a:off x="4686175" y="278600"/>
            <a:ext cx="2496600" cy="701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a:endParaRPr/>
          </a:p>
        </p:txBody>
      </p:sp>
      <p:sp>
        <p:nvSpPr>
          <p:cNvPr id="245" name="Google Shape;245;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ZZ - Palette">
  <p:cSld name="BLANK_1_1_1_1_1_1_1_1_1_1_1_1_1_1_1_1_1_1_1_1_1_1_1_1_1_1_1_1_1_1_1_1_1_1_1_1_1_1_1_1_2_1">
    <p:spTree>
      <p:nvGrpSpPr>
        <p:cNvPr id="1" name="Shape 246"/>
        <p:cNvGrpSpPr/>
        <p:nvPr/>
      </p:nvGrpSpPr>
      <p:grpSpPr>
        <a:xfrm>
          <a:off x="0" y="0"/>
          <a:ext cx="0" cy="0"/>
          <a:chOff x="0" y="0"/>
          <a:chExt cx="0" cy="0"/>
        </a:xfrm>
      </p:grpSpPr>
      <p:sp>
        <p:nvSpPr>
          <p:cNvPr id="247" name="Google Shape;247;p45"/>
          <p:cNvSpPr/>
          <p:nvPr/>
        </p:nvSpPr>
        <p:spPr>
          <a:xfrm>
            <a:off x="-1" y="0"/>
            <a:ext cx="762667" cy="685267"/>
          </a:xfrm>
          <a:custGeom>
            <a:avLst/>
            <a:gdLst/>
            <a:ahLst/>
            <a:cxnLst/>
            <a:rect l="l" t="t" r="r" b="b"/>
            <a:pathLst>
              <a:path w="647700" h="518160" extrusionOk="0">
                <a:moveTo>
                  <a:pt x="0" y="0"/>
                </a:moveTo>
                <a:lnTo>
                  <a:pt x="647700" y="0"/>
                </a:lnTo>
                <a:lnTo>
                  <a:pt x="647700" y="518160"/>
                </a:lnTo>
                <a:lnTo>
                  <a:pt x="0" y="518160"/>
                </a:lnTo>
                <a:close/>
              </a:path>
            </a:pathLst>
          </a:custGeom>
          <a:solidFill>
            <a:srgbClr val="7977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Neutral</a:t>
            </a:r>
            <a:endParaRPr sz="600" i="0" u="none" strike="noStrike" cap="none">
              <a:solidFill>
                <a:schemeClr val="lt1"/>
              </a:solidFill>
              <a:latin typeface="DM Mono"/>
              <a:ea typeface="DM Mono"/>
              <a:cs typeface="DM Mono"/>
              <a:sym typeface="DM Mono"/>
            </a:endParaRPr>
          </a:p>
        </p:txBody>
      </p:sp>
      <p:sp>
        <p:nvSpPr>
          <p:cNvPr id="248" name="Google Shape;248;p45"/>
          <p:cNvSpPr/>
          <p:nvPr/>
        </p:nvSpPr>
        <p:spPr>
          <a:xfrm>
            <a:off x="-1" y="685800"/>
            <a:ext cx="762667" cy="342633"/>
          </a:xfrm>
          <a:custGeom>
            <a:avLst/>
            <a:gdLst/>
            <a:ahLst/>
            <a:cxnLst/>
            <a:rect l="l" t="t" r="r" b="b"/>
            <a:pathLst>
              <a:path w="647700" h="259080" extrusionOk="0">
                <a:moveTo>
                  <a:pt x="0" y="200"/>
                </a:moveTo>
                <a:lnTo>
                  <a:pt x="647700" y="200"/>
                </a:lnTo>
                <a:lnTo>
                  <a:pt x="647700" y="259280"/>
                </a:lnTo>
                <a:lnTo>
                  <a:pt x="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249" name="Google Shape;249;p45"/>
          <p:cNvSpPr/>
          <p:nvPr/>
        </p:nvSpPr>
        <p:spPr>
          <a:xfrm>
            <a:off x="-1" y="1028700"/>
            <a:ext cx="762667" cy="342633"/>
          </a:xfrm>
          <a:custGeom>
            <a:avLst/>
            <a:gdLst/>
            <a:ahLst/>
            <a:cxnLst/>
            <a:rect l="l" t="t" r="r" b="b"/>
            <a:pathLst>
              <a:path w="647700" h="259080" extrusionOk="0">
                <a:moveTo>
                  <a:pt x="0" y="300"/>
                </a:moveTo>
                <a:lnTo>
                  <a:pt x="647700" y="300"/>
                </a:lnTo>
                <a:lnTo>
                  <a:pt x="647700" y="259380"/>
                </a:lnTo>
                <a:lnTo>
                  <a:pt x="0" y="259380"/>
                </a:lnTo>
                <a:close/>
              </a:path>
            </a:pathLst>
          </a:custGeom>
          <a:solidFill>
            <a:srgbClr val="1C1B1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250" name="Google Shape;250;p45"/>
          <p:cNvSpPr/>
          <p:nvPr/>
        </p:nvSpPr>
        <p:spPr>
          <a:xfrm>
            <a:off x="-1" y="1371600"/>
            <a:ext cx="762667" cy="342633"/>
          </a:xfrm>
          <a:custGeom>
            <a:avLst/>
            <a:gdLst/>
            <a:ahLst/>
            <a:cxnLst/>
            <a:rect l="l" t="t" r="r" b="b"/>
            <a:pathLst>
              <a:path w="647700" h="259080" extrusionOk="0">
                <a:moveTo>
                  <a:pt x="0" y="400"/>
                </a:moveTo>
                <a:lnTo>
                  <a:pt x="647700" y="400"/>
                </a:lnTo>
                <a:lnTo>
                  <a:pt x="647700" y="259480"/>
                </a:lnTo>
                <a:lnTo>
                  <a:pt x="0" y="259480"/>
                </a:lnTo>
                <a:close/>
              </a:path>
            </a:pathLst>
          </a:custGeom>
          <a:solidFill>
            <a:srgbClr val="3130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251" name="Google Shape;251;p45"/>
          <p:cNvSpPr/>
          <p:nvPr/>
        </p:nvSpPr>
        <p:spPr>
          <a:xfrm>
            <a:off x="-1" y="1714500"/>
            <a:ext cx="762667" cy="342633"/>
          </a:xfrm>
          <a:custGeom>
            <a:avLst/>
            <a:gdLst/>
            <a:ahLst/>
            <a:cxnLst/>
            <a:rect l="l" t="t" r="r" b="b"/>
            <a:pathLst>
              <a:path w="647700" h="259080" extrusionOk="0">
                <a:moveTo>
                  <a:pt x="0" y="500"/>
                </a:moveTo>
                <a:lnTo>
                  <a:pt x="647700" y="500"/>
                </a:lnTo>
                <a:lnTo>
                  <a:pt x="647700" y="259580"/>
                </a:lnTo>
                <a:lnTo>
                  <a:pt x="0" y="259580"/>
                </a:lnTo>
                <a:close/>
              </a:path>
            </a:pathLst>
          </a:custGeom>
          <a:solidFill>
            <a:srgbClr val="4847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252" name="Google Shape;252;p45"/>
          <p:cNvSpPr/>
          <p:nvPr/>
        </p:nvSpPr>
        <p:spPr>
          <a:xfrm>
            <a:off x="-1" y="2057400"/>
            <a:ext cx="762667" cy="342633"/>
          </a:xfrm>
          <a:custGeom>
            <a:avLst/>
            <a:gdLst/>
            <a:ahLst/>
            <a:cxnLst/>
            <a:rect l="l" t="t" r="r" b="b"/>
            <a:pathLst>
              <a:path w="647700" h="259080" extrusionOk="0">
                <a:moveTo>
                  <a:pt x="0" y="600"/>
                </a:moveTo>
                <a:lnTo>
                  <a:pt x="647700" y="600"/>
                </a:lnTo>
                <a:lnTo>
                  <a:pt x="647700" y="259680"/>
                </a:lnTo>
                <a:lnTo>
                  <a:pt x="0" y="259680"/>
                </a:lnTo>
                <a:close/>
              </a:path>
            </a:pathLst>
          </a:custGeom>
          <a:solidFill>
            <a:srgbClr val="605E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253" name="Google Shape;253;p45"/>
          <p:cNvSpPr/>
          <p:nvPr/>
        </p:nvSpPr>
        <p:spPr>
          <a:xfrm>
            <a:off x="-1" y="2400300"/>
            <a:ext cx="762667" cy="342633"/>
          </a:xfrm>
          <a:custGeom>
            <a:avLst/>
            <a:gdLst/>
            <a:ahLst/>
            <a:cxnLst/>
            <a:rect l="l" t="t" r="r" b="b"/>
            <a:pathLst>
              <a:path w="647700" h="259080" extrusionOk="0">
                <a:moveTo>
                  <a:pt x="0" y="700"/>
                </a:moveTo>
                <a:lnTo>
                  <a:pt x="647700" y="700"/>
                </a:lnTo>
                <a:lnTo>
                  <a:pt x="647700" y="259780"/>
                </a:lnTo>
                <a:lnTo>
                  <a:pt x="0" y="259780"/>
                </a:lnTo>
                <a:close/>
              </a:path>
            </a:pathLst>
          </a:custGeom>
          <a:solidFill>
            <a:srgbClr val="7977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254" name="Google Shape;254;p45"/>
          <p:cNvSpPr/>
          <p:nvPr/>
        </p:nvSpPr>
        <p:spPr>
          <a:xfrm>
            <a:off x="-1" y="2743200"/>
            <a:ext cx="762667" cy="342633"/>
          </a:xfrm>
          <a:custGeom>
            <a:avLst/>
            <a:gdLst/>
            <a:ahLst/>
            <a:cxnLst/>
            <a:rect l="l" t="t" r="r" b="b"/>
            <a:pathLst>
              <a:path w="647700" h="259080" extrusionOk="0">
                <a:moveTo>
                  <a:pt x="0" y="800"/>
                </a:moveTo>
                <a:lnTo>
                  <a:pt x="647700" y="800"/>
                </a:lnTo>
                <a:lnTo>
                  <a:pt x="647700" y="259880"/>
                </a:lnTo>
                <a:lnTo>
                  <a:pt x="0" y="259880"/>
                </a:lnTo>
                <a:close/>
              </a:path>
            </a:pathLst>
          </a:custGeom>
          <a:solidFill>
            <a:srgbClr val="929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255" name="Google Shape;255;p45"/>
          <p:cNvSpPr/>
          <p:nvPr/>
        </p:nvSpPr>
        <p:spPr>
          <a:xfrm>
            <a:off x="-1" y="3086100"/>
            <a:ext cx="762667" cy="342633"/>
          </a:xfrm>
          <a:custGeom>
            <a:avLst/>
            <a:gdLst/>
            <a:ahLst/>
            <a:cxnLst/>
            <a:rect l="l" t="t" r="r" b="b"/>
            <a:pathLst>
              <a:path w="647700" h="259080" extrusionOk="0">
                <a:moveTo>
                  <a:pt x="0" y="900"/>
                </a:moveTo>
                <a:lnTo>
                  <a:pt x="647700" y="900"/>
                </a:lnTo>
                <a:lnTo>
                  <a:pt x="647700" y="259980"/>
                </a:lnTo>
                <a:lnTo>
                  <a:pt x="0" y="259980"/>
                </a:lnTo>
                <a:close/>
              </a:path>
            </a:pathLst>
          </a:custGeom>
          <a:solidFill>
            <a:srgbClr val="AEAB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256" name="Google Shape;256;p45"/>
          <p:cNvSpPr/>
          <p:nvPr/>
        </p:nvSpPr>
        <p:spPr>
          <a:xfrm>
            <a:off x="-1" y="3429000"/>
            <a:ext cx="762667" cy="342633"/>
          </a:xfrm>
          <a:custGeom>
            <a:avLst/>
            <a:gdLst/>
            <a:ahLst/>
            <a:cxnLst/>
            <a:rect l="l" t="t" r="r" b="b"/>
            <a:pathLst>
              <a:path w="647700" h="259080" extrusionOk="0">
                <a:moveTo>
                  <a:pt x="0" y="1000"/>
                </a:moveTo>
                <a:lnTo>
                  <a:pt x="647700" y="1000"/>
                </a:lnTo>
                <a:lnTo>
                  <a:pt x="647700" y="260080"/>
                </a:lnTo>
                <a:lnTo>
                  <a:pt x="0" y="260080"/>
                </a:lnTo>
                <a:close/>
              </a:path>
            </a:pathLst>
          </a:custGeom>
          <a:solidFill>
            <a:srgbClr val="C9C6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257" name="Google Shape;257;p45"/>
          <p:cNvSpPr/>
          <p:nvPr/>
        </p:nvSpPr>
        <p:spPr>
          <a:xfrm>
            <a:off x="-1" y="3771900"/>
            <a:ext cx="762667" cy="342633"/>
          </a:xfrm>
          <a:custGeom>
            <a:avLst/>
            <a:gdLst/>
            <a:ahLst/>
            <a:cxnLst/>
            <a:rect l="l" t="t" r="r" b="b"/>
            <a:pathLst>
              <a:path w="647700" h="259080" extrusionOk="0">
                <a:moveTo>
                  <a:pt x="0" y="1100"/>
                </a:moveTo>
                <a:lnTo>
                  <a:pt x="647700" y="1100"/>
                </a:lnTo>
                <a:lnTo>
                  <a:pt x="647700" y="260180"/>
                </a:lnTo>
                <a:lnTo>
                  <a:pt x="0" y="260180"/>
                </a:lnTo>
                <a:close/>
              </a:path>
            </a:pathLst>
          </a:custGeom>
          <a:solidFill>
            <a:srgbClr val="E6E2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258" name="Google Shape;258;p45"/>
          <p:cNvSpPr/>
          <p:nvPr/>
        </p:nvSpPr>
        <p:spPr>
          <a:xfrm>
            <a:off x="-1" y="4114800"/>
            <a:ext cx="762667" cy="342633"/>
          </a:xfrm>
          <a:custGeom>
            <a:avLst/>
            <a:gdLst/>
            <a:ahLst/>
            <a:cxnLst/>
            <a:rect l="l" t="t" r="r" b="b"/>
            <a:pathLst>
              <a:path w="647700" h="259080" extrusionOk="0">
                <a:moveTo>
                  <a:pt x="0" y="1200"/>
                </a:moveTo>
                <a:lnTo>
                  <a:pt x="647700" y="1200"/>
                </a:lnTo>
                <a:lnTo>
                  <a:pt x="647700" y="260280"/>
                </a:lnTo>
                <a:lnTo>
                  <a:pt x="0" y="260280"/>
                </a:lnTo>
                <a:close/>
              </a:path>
            </a:pathLst>
          </a:custGeom>
          <a:solidFill>
            <a:srgbClr val="F4F0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259" name="Google Shape;259;p45"/>
          <p:cNvSpPr/>
          <p:nvPr/>
        </p:nvSpPr>
        <p:spPr>
          <a:xfrm>
            <a:off x="-1" y="4457700"/>
            <a:ext cx="762667" cy="342633"/>
          </a:xfrm>
          <a:custGeom>
            <a:avLst/>
            <a:gdLst/>
            <a:ahLst/>
            <a:cxnLst/>
            <a:rect l="l" t="t" r="r" b="b"/>
            <a:pathLst>
              <a:path w="647700" h="259080" extrusionOk="0">
                <a:moveTo>
                  <a:pt x="0" y="1300"/>
                </a:moveTo>
                <a:lnTo>
                  <a:pt x="647700" y="1300"/>
                </a:lnTo>
                <a:lnTo>
                  <a:pt x="647700" y="260380"/>
                </a:lnTo>
                <a:lnTo>
                  <a:pt x="0" y="260380"/>
                </a:lnTo>
                <a:close/>
              </a:path>
            </a:pathLst>
          </a:custGeom>
          <a:solidFill>
            <a:srgbClr val="FFFC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260" name="Google Shape;260;p45"/>
          <p:cNvSpPr/>
          <p:nvPr/>
        </p:nvSpPr>
        <p:spPr>
          <a:xfrm>
            <a:off x="-1" y="4800600"/>
            <a:ext cx="762667" cy="342633"/>
          </a:xfrm>
          <a:custGeom>
            <a:avLst/>
            <a:gdLst/>
            <a:ahLst/>
            <a:cxnLst/>
            <a:rect l="l" t="t" r="r" b="b"/>
            <a:pathLst>
              <a:path w="647700" h="259080" extrusionOk="0">
                <a:moveTo>
                  <a:pt x="0" y="1400"/>
                </a:moveTo>
                <a:lnTo>
                  <a:pt x="647700" y="1400"/>
                </a:lnTo>
                <a:lnTo>
                  <a:pt x="647700" y="260480"/>
                </a:lnTo>
                <a:lnTo>
                  <a:pt x="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261" name="Google Shape;261;p45"/>
          <p:cNvSpPr/>
          <p:nvPr/>
        </p:nvSpPr>
        <p:spPr>
          <a:xfrm>
            <a:off x="761999" y="0"/>
            <a:ext cx="762667" cy="685267"/>
          </a:xfrm>
          <a:custGeom>
            <a:avLst/>
            <a:gdLst/>
            <a:ahLst/>
            <a:cxnLst/>
            <a:rect l="l" t="t" r="r" b="b"/>
            <a:pathLst>
              <a:path w="647700" h="518160" extrusionOk="0">
                <a:moveTo>
                  <a:pt x="250" y="0"/>
                </a:moveTo>
                <a:lnTo>
                  <a:pt x="647950" y="0"/>
                </a:lnTo>
                <a:lnTo>
                  <a:pt x="647950" y="518160"/>
                </a:lnTo>
                <a:lnTo>
                  <a:pt x="250" y="518160"/>
                </a:lnTo>
                <a:close/>
              </a:path>
            </a:pathLst>
          </a:custGeom>
          <a:solidFill>
            <a:srgbClr val="7577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Neutral Variant</a:t>
            </a:r>
            <a:endParaRPr sz="600" i="0" u="none" strike="noStrike" cap="none">
              <a:solidFill>
                <a:schemeClr val="lt1"/>
              </a:solidFill>
              <a:latin typeface="DM Mono"/>
              <a:ea typeface="DM Mono"/>
              <a:cs typeface="DM Mono"/>
              <a:sym typeface="DM Mono"/>
            </a:endParaRPr>
          </a:p>
        </p:txBody>
      </p:sp>
      <p:sp>
        <p:nvSpPr>
          <p:cNvPr id="262" name="Google Shape;262;p45"/>
          <p:cNvSpPr/>
          <p:nvPr/>
        </p:nvSpPr>
        <p:spPr>
          <a:xfrm>
            <a:off x="761999" y="685800"/>
            <a:ext cx="762667" cy="342633"/>
          </a:xfrm>
          <a:custGeom>
            <a:avLst/>
            <a:gdLst/>
            <a:ahLst/>
            <a:cxnLst/>
            <a:rect l="l" t="t" r="r" b="b"/>
            <a:pathLst>
              <a:path w="647700" h="259080" extrusionOk="0">
                <a:moveTo>
                  <a:pt x="250" y="200"/>
                </a:moveTo>
                <a:lnTo>
                  <a:pt x="647950" y="200"/>
                </a:lnTo>
                <a:lnTo>
                  <a:pt x="647950" y="259280"/>
                </a:lnTo>
                <a:lnTo>
                  <a:pt x="25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263" name="Google Shape;263;p45"/>
          <p:cNvSpPr/>
          <p:nvPr/>
        </p:nvSpPr>
        <p:spPr>
          <a:xfrm>
            <a:off x="761999" y="1028700"/>
            <a:ext cx="762667" cy="342633"/>
          </a:xfrm>
          <a:custGeom>
            <a:avLst/>
            <a:gdLst/>
            <a:ahLst/>
            <a:cxnLst/>
            <a:rect l="l" t="t" r="r" b="b"/>
            <a:pathLst>
              <a:path w="647700" h="259080" extrusionOk="0">
                <a:moveTo>
                  <a:pt x="250" y="300"/>
                </a:moveTo>
                <a:lnTo>
                  <a:pt x="647950" y="300"/>
                </a:lnTo>
                <a:lnTo>
                  <a:pt x="647950" y="259380"/>
                </a:lnTo>
                <a:lnTo>
                  <a:pt x="250" y="259380"/>
                </a:lnTo>
                <a:close/>
              </a:path>
            </a:pathLst>
          </a:custGeom>
          <a:solidFill>
            <a:srgbClr val="191B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264" name="Google Shape;264;p45"/>
          <p:cNvSpPr/>
          <p:nvPr/>
        </p:nvSpPr>
        <p:spPr>
          <a:xfrm>
            <a:off x="761999" y="1371600"/>
            <a:ext cx="762667" cy="342633"/>
          </a:xfrm>
          <a:custGeom>
            <a:avLst/>
            <a:gdLst/>
            <a:ahLst/>
            <a:cxnLst/>
            <a:rect l="l" t="t" r="r" b="b"/>
            <a:pathLst>
              <a:path w="647700" h="259080" extrusionOk="0">
                <a:moveTo>
                  <a:pt x="250" y="400"/>
                </a:moveTo>
                <a:lnTo>
                  <a:pt x="647950" y="400"/>
                </a:lnTo>
                <a:lnTo>
                  <a:pt x="647950" y="259480"/>
                </a:lnTo>
                <a:lnTo>
                  <a:pt x="250" y="259480"/>
                </a:lnTo>
                <a:close/>
              </a:path>
            </a:pathLst>
          </a:custGeom>
          <a:solidFill>
            <a:srgbClr val="2E30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265" name="Google Shape;265;p45"/>
          <p:cNvSpPr/>
          <p:nvPr/>
        </p:nvSpPr>
        <p:spPr>
          <a:xfrm>
            <a:off x="761999" y="1714500"/>
            <a:ext cx="762667" cy="342633"/>
          </a:xfrm>
          <a:custGeom>
            <a:avLst/>
            <a:gdLst/>
            <a:ahLst/>
            <a:cxnLst/>
            <a:rect l="l" t="t" r="r" b="b"/>
            <a:pathLst>
              <a:path w="647700" h="259080" extrusionOk="0">
                <a:moveTo>
                  <a:pt x="250" y="500"/>
                </a:moveTo>
                <a:lnTo>
                  <a:pt x="647950" y="500"/>
                </a:lnTo>
                <a:lnTo>
                  <a:pt x="647950" y="259580"/>
                </a:lnTo>
                <a:lnTo>
                  <a:pt x="250" y="259580"/>
                </a:lnTo>
                <a:close/>
              </a:path>
            </a:pathLst>
          </a:custGeom>
          <a:solidFill>
            <a:srgbClr val="4446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266" name="Google Shape;266;p45"/>
          <p:cNvSpPr/>
          <p:nvPr/>
        </p:nvSpPr>
        <p:spPr>
          <a:xfrm>
            <a:off x="761999" y="2057400"/>
            <a:ext cx="762667" cy="342633"/>
          </a:xfrm>
          <a:custGeom>
            <a:avLst/>
            <a:gdLst/>
            <a:ahLst/>
            <a:cxnLst/>
            <a:rect l="l" t="t" r="r" b="b"/>
            <a:pathLst>
              <a:path w="647700" h="259080" extrusionOk="0">
                <a:moveTo>
                  <a:pt x="250" y="600"/>
                </a:moveTo>
                <a:lnTo>
                  <a:pt x="647950" y="600"/>
                </a:lnTo>
                <a:lnTo>
                  <a:pt x="647950" y="259680"/>
                </a:lnTo>
                <a:lnTo>
                  <a:pt x="250" y="259680"/>
                </a:lnTo>
                <a:close/>
              </a:path>
            </a:pathLst>
          </a:custGeom>
          <a:solidFill>
            <a:srgbClr val="5C5E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267" name="Google Shape;267;p45"/>
          <p:cNvSpPr/>
          <p:nvPr/>
        </p:nvSpPr>
        <p:spPr>
          <a:xfrm>
            <a:off x="761999" y="2400300"/>
            <a:ext cx="762667" cy="342633"/>
          </a:xfrm>
          <a:custGeom>
            <a:avLst/>
            <a:gdLst/>
            <a:ahLst/>
            <a:cxnLst/>
            <a:rect l="l" t="t" r="r" b="b"/>
            <a:pathLst>
              <a:path w="647700" h="259080" extrusionOk="0">
                <a:moveTo>
                  <a:pt x="250" y="700"/>
                </a:moveTo>
                <a:lnTo>
                  <a:pt x="647950" y="700"/>
                </a:lnTo>
                <a:lnTo>
                  <a:pt x="647950" y="259780"/>
                </a:lnTo>
                <a:lnTo>
                  <a:pt x="250" y="259780"/>
                </a:lnTo>
                <a:close/>
              </a:path>
            </a:pathLst>
          </a:custGeom>
          <a:solidFill>
            <a:srgbClr val="7577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268" name="Google Shape;268;p45"/>
          <p:cNvSpPr/>
          <p:nvPr/>
        </p:nvSpPr>
        <p:spPr>
          <a:xfrm>
            <a:off x="761999" y="2743200"/>
            <a:ext cx="762667" cy="342633"/>
          </a:xfrm>
          <a:custGeom>
            <a:avLst/>
            <a:gdLst/>
            <a:ahLst/>
            <a:cxnLst/>
            <a:rect l="l" t="t" r="r" b="b"/>
            <a:pathLst>
              <a:path w="647700" h="259080" extrusionOk="0">
                <a:moveTo>
                  <a:pt x="250" y="800"/>
                </a:moveTo>
                <a:lnTo>
                  <a:pt x="647950" y="800"/>
                </a:lnTo>
                <a:lnTo>
                  <a:pt x="647950" y="259880"/>
                </a:lnTo>
                <a:lnTo>
                  <a:pt x="250" y="259880"/>
                </a:lnTo>
                <a:close/>
              </a:path>
            </a:pathLst>
          </a:custGeom>
          <a:solidFill>
            <a:srgbClr val="8F9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269" name="Google Shape;269;p45"/>
          <p:cNvSpPr/>
          <p:nvPr/>
        </p:nvSpPr>
        <p:spPr>
          <a:xfrm>
            <a:off x="761999" y="3086100"/>
            <a:ext cx="762667" cy="342633"/>
          </a:xfrm>
          <a:custGeom>
            <a:avLst/>
            <a:gdLst/>
            <a:ahLst/>
            <a:cxnLst/>
            <a:rect l="l" t="t" r="r" b="b"/>
            <a:pathLst>
              <a:path w="647700" h="259080" extrusionOk="0">
                <a:moveTo>
                  <a:pt x="250" y="900"/>
                </a:moveTo>
                <a:lnTo>
                  <a:pt x="647950" y="900"/>
                </a:lnTo>
                <a:lnTo>
                  <a:pt x="647950" y="259980"/>
                </a:lnTo>
                <a:lnTo>
                  <a:pt x="250" y="259980"/>
                </a:lnTo>
                <a:close/>
              </a:path>
            </a:pathLst>
          </a:custGeom>
          <a:solidFill>
            <a:srgbClr val="AAA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270" name="Google Shape;270;p45"/>
          <p:cNvSpPr/>
          <p:nvPr/>
        </p:nvSpPr>
        <p:spPr>
          <a:xfrm>
            <a:off x="761999" y="3429000"/>
            <a:ext cx="762667" cy="342633"/>
          </a:xfrm>
          <a:custGeom>
            <a:avLst/>
            <a:gdLst/>
            <a:ahLst/>
            <a:cxnLst/>
            <a:rect l="l" t="t" r="r" b="b"/>
            <a:pathLst>
              <a:path w="647700" h="259080" extrusionOk="0">
                <a:moveTo>
                  <a:pt x="250" y="1000"/>
                </a:moveTo>
                <a:lnTo>
                  <a:pt x="647950" y="1000"/>
                </a:lnTo>
                <a:lnTo>
                  <a:pt x="647950" y="260080"/>
                </a:lnTo>
                <a:lnTo>
                  <a:pt x="250" y="260080"/>
                </a:lnTo>
                <a:close/>
              </a:path>
            </a:pathLst>
          </a:custGeom>
          <a:solidFill>
            <a:srgbClr val="C5C6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271" name="Google Shape;271;p45"/>
          <p:cNvSpPr/>
          <p:nvPr/>
        </p:nvSpPr>
        <p:spPr>
          <a:xfrm>
            <a:off x="761999" y="3771900"/>
            <a:ext cx="762667" cy="342633"/>
          </a:xfrm>
          <a:custGeom>
            <a:avLst/>
            <a:gdLst/>
            <a:ahLst/>
            <a:cxnLst/>
            <a:rect l="l" t="t" r="r" b="b"/>
            <a:pathLst>
              <a:path w="647700" h="259080" extrusionOk="0">
                <a:moveTo>
                  <a:pt x="250" y="1100"/>
                </a:moveTo>
                <a:lnTo>
                  <a:pt x="647950" y="1100"/>
                </a:lnTo>
                <a:lnTo>
                  <a:pt x="647950" y="260180"/>
                </a:lnTo>
                <a:lnTo>
                  <a:pt x="250" y="260180"/>
                </a:lnTo>
                <a:close/>
              </a:path>
            </a:pathLst>
          </a:custGeom>
          <a:solidFill>
            <a:srgbClr val="E1E2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272" name="Google Shape;272;p45"/>
          <p:cNvSpPr/>
          <p:nvPr/>
        </p:nvSpPr>
        <p:spPr>
          <a:xfrm>
            <a:off x="761999" y="4114800"/>
            <a:ext cx="762667" cy="342633"/>
          </a:xfrm>
          <a:custGeom>
            <a:avLst/>
            <a:gdLst/>
            <a:ahLst/>
            <a:cxnLst/>
            <a:rect l="l" t="t" r="r" b="b"/>
            <a:pathLst>
              <a:path w="647700" h="259080" extrusionOk="0">
                <a:moveTo>
                  <a:pt x="250" y="1200"/>
                </a:moveTo>
                <a:lnTo>
                  <a:pt x="647950" y="1200"/>
                </a:lnTo>
                <a:lnTo>
                  <a:pt x="647950" y="260280"/>
                </a:lnTo>
                <a:lnTo>
                  <a:pt x="250" y="260280"/>
                </a:lnTo>
                <a:close/>
              </a:path>
            </a:pathLst>
          </a:custGeom>
          <a:solidFill>
            <a:srgbClr val="F0F0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273" name="Google Shape;273;p45"/>
          <p:cNvSpPr/>
          <p:nvPr/>
        </p:nvSpPr>
        <p:spPr>
          <a:xfrm>
            <a:off x="761999" y="4457700"/>
            <a:ext cx="762667" cy="342633"/>
          </a:xfrm>
          <a:custGeom>
            <a:avLst/>
            <a:gdLst/>
            <a:ahLst/>
            <a:cxnLst/>
            <a:rect l="l" t="t" r="r" b="b"/>
            <a:pathLst>
              <a:path w="647700" h="259080" extrusionOk="0">
                <a:moveTo>
                  <a:pt x="250" y="1300"/>
                </a:moveTo>
                <a:lnTo>
                  <a:pt x="647950" y="1300"/>
                </a:lnTo>
                <a:lnTo>
                  <a:pt x="647950" y="260380"/>
                </a:lnTo>
                <a:lnTo>
                  <a:pt x="250" y="260380"/>
                </a:lnTo>
                <a:close/>
              </a:path>
            </a:pathLst>
          </a:custGeom>
          <a:solidFill>
            <a:srgbClr val="FDFB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274" name="Google Shape;274;p45"/>
          <p:cNvSpPr/>
          <p:nvPr/>
        </p:nvSpPr>
        <p:spPr>
          <a:xfrm>
            <a:off x="761999" y="4800600"/>
            <a:ext cx="762667" cy="342633"/>
          </a:xfrm>
          <a:custGeom>
            <a:avLst/>
            <a:gdLst/>
            <a:ahLst/>
            <a:cxnLst/>
            <a:rect l="l" t="t" r="r" b="b"/>
            <a:pathLst>
              <a:path w="647700" h="259080" extrusionOk="0">
                <a:moveTo>
                  <a:pt x="250" y="1400"/>
                </a:moveTo>
                <a:lnTo>
                  <a:pt x="647950" y="1400"/>
                </a:lnTo>
                <a:lnTo>
                  <a:pt x="647950" y="260480"/>
                </a:lnTo>
                <a:lnTo>
                  <a:pt x="25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275" name="Google Shape;275;p45"/>
          <p:cNvSpPr/>
          <p:nvPr/>
        </p:nvSpPr>
        <p:spPr>
          <a:xfrm>
            <a:off x="1523999" y="0"/>
            <a:ext cx="762667" cy="685267"/>
          </a:xfrm>
          <a:custGeom>
            <a:avLst/>
            <a:gdLst/>
            <a:ahLst/>
            <a:cxnLst/>
            <a:rect l="l" t="t" r="r" b="b"/>
            <a:pathLst>
              <a:path w="647700" h="518160" extrusionOk="0">
                <a:moveTo>
                  <a:pt x="500" y="0"/>
                </a:moveTo>
                <a:lnTo>
                  <a:pt x="648200" y="0"/>
                </a:lnTo>
                <a:lnTo>
                  <a:pt x="648200" y="518160"/>
                </a:lnTo>
                <a:lnTo>
                  <a:pt x="500" y="518160"/>
                </a:lnTo>
                <a:close/>
              </a:path>
            </a:pathLst>
          </a:custGeom>
          <a:solidFill>
            <a:srgbClr val="7114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Purple</a:t>
            </a:r>
            <a:endParaRPr sz="600" i="0" u="none" strike="noStrike" cap="none">
              <a:solidFill>
                <a:schemeClr val="lt1"/>
              </a:solidFill>
              <a:latin typeface="DM Mono"/>
              <a:ea typeface="DM Mono"/>
              <a:cs typeface="DM Mono"/>
              <a:sym typeface="DM Mono"/>
            </a:endParaRPr>
          </a:p>
        </p:txBody>
      </p:sp>
      <p:sp>
        <p:nvSpPr>
          <p:cNvPr id="276" name="Google Shape;276;p45"/>
          <p:cNvSpPr/>
          <p:nvPr/>
        </p:nvSpPr>
        <p:spPr>
          <a:xfrm>
            <a:off x="1523999" y="685800"/>
            <a:ext cx="762667" cy="342633"/>
          </a:xfrm>
          <a:custGeom>
            <a:avLst/>
            <a:gdLst/>
            <a:ahLst/>
            <a:cxnLst/>
            <a:rect l="l" t="t" r="r" b="b"/>
            <a:pathLst>
              <a:path w="647700" h="259080" extrusionOk="0">
                <a:moveTo>
                  <a:pt x="500" y="200"/>
                </a:moveTo>
                <a:lnTo>
                  <a:pt x="648200" y="200"/>
                </a:lnTo>
                <a:lnTo>
                  <a:pt x="648200" y="259280"/>
                </a:lnTo>
                <a:lnTo>
                  <a:pt x="50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277" name="Google Shape;277;p45"/>
          <p:cNvSpPr/>
          <p:nvPr/>
        </p:nvSpPr>
        <p:spPr>
          <a:xfrm>
            <a:off x="1523999" y="1028700"/>
            <a:ext cx="762667" cy="342633"/>
          </a:xfrm>
          <a:custGeom>
            <a:avLst/>
            <a:gdLst/>
            <a:ahLst/>
            <a:cxnLst/>
            <a:rect l="l" t="t" r="r" b="b"/>
            <a:pathLst>
              <a:path w="647700" h="259080" extrusionOk="0">
                <a:moveTo>
                  <a:pt x="500" y="300"/>
                </a:moveTo>
                <a:lnTo>
                  <a:pt x="648200" y="300"/>
                </a:lnTo>
                <a:lnTo>
                  <a:pt x="648200" y="259380"/>
                </a:lnTo>
                <a:lnTo>
                  <a:pt x="500" y="259380"/>
                </a:lnTo>
                <a:close/>
              </a:path>
            </a:pathLst>
          </a:custGeom>
          <a:solidFill>
            <a:srgbClr val="2300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278" name="Google Shape;278;p45"/>
          <p:cNvSpPr/>
          <p:nvPr/>
        </p:nvSpPr>
        <p:spPr>
          <a:xfrm>
            <a:off x="1523999" y="1371600"/>
            <a:ext cx="762667" cy="342633"/>
          </a:xfrm>
          <a:custGeom>
            <a:avLst/>
            <a:gdLst/>
            <a:ahLst/>
            <a:cxnLst/>
            <a:rect l="l" t="t" r="r" b="b"/>
            <a:pathLst>
              <a:path w="647700" h="259080" extrusionOk="0">
                <a:moveTo>
                  <a:pt x="500" y="400"/>
                </a:moveTo>
                <a:lnTo>
                  <a:pt x="648200" y="400"/>
                </a:lnTo>
                <a:lnTo>
                  <a:pt x="648200" y="259480"/>
                </a:lnTo>
                <a:lnTo>
                  <a:pt x="500" y="259480"/>
                </a:lnTo>
                <a:close/>
              </a:path>
            </a:pathLst>
          </a:custGeom>
          <a:solidFill>
            <a:srgbClr val="3C00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279" name="Google Shape;279;p45"/>
          <p:cNvSpPr/>
          <p:nvPr/>
        </p:nvSpPr>
        <p:spPr>
          <a:xfrm>
            <a:off x="1523999" y="1714500"/>
            <a:ext cx="762667" cy="342633"/>
          </a:xfrm>
          <a:custGeom>
            <a:avLst/>
            <a:gdLst/>
            <a:ahLst/>
            <a:cxnLst/>
            <a:rect l="l" t="t" r="r" b="b"/>
            <a:pathLst>
              <a:path w="647700" h="259080" extrusionOk="0">
                <a:moveTo>
                  <a:pt x="500" y="500"/>
                </a:moveTo>
                <a:lnTo>
                  <a:pt x="648200" y="500"/>
                </a:lnTo>
                <a:lnTo>
                  <a:pt x="648200" y="259580"/>
                </a:lnTo>
                <a:lnTo>
                  <a:pt x="500" y="259580"/>
                </a:lnTo>
                <a:close/>
              </a:path>
            </a:pathLst>
          </a:custGeom>
          <a:solidFill>
            <a:srgbClr val="5600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280" name="Google Shape;280;p45"/>
          <p:cNvSpPr/>
          <p:nvPr/>
        </p:nvSpPr>
        <p:spPr>
          <a:xfrm>
            <a:off x="1523999" y="2057400"/>
            <a:ext cx="762667" cy="342633"/>
          </a:xfrm>
          <a:custGeom>
            <a:avLst/>
            <a:gdLst/>
            <a:ahLst/>
            <a:cxnLst/>
            <a:rect l="l" t="t" r="r" b="b"/>
            <a:pathLst>
              <a:path w="647700" h="259080" extrusionOk="0">
                <a:moveTo>
                  <a:pt x="500" y="600"/>
                </a:moveTo>
                <a:lnTo>
                  <a:pt x="648200" y="600"/>
                </a:lnTo>
                <a:lnTo>
                  <a:pt x="648200" y="259680"/>
                </a:lnTo>
                <a:lnTo>
                  <a:pt x="500" y="259680"/>
                </a:lnTo>
                <a:close/>
              </a:path>
            </a:pathLst>
          </a:custGeom>
          <a:solidFill>
            <a:srgbClr val="7114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281" name="Google Shape;281;p45"/>
          <p:cNvSpPr/>
          <p:nvPr/>
        </p:nvSpPr>
        <p:spPr>
          <a:xfrm>
            <a:off x="1523999" y="2400300"/>
            <a:ext cx="762667" cy="342633"/>
          </a:xfrm>
          <a:custGeom>
            <a:avLst/>
            <a:gdLst/>
            <a:ahLst/>
            <a:cxnLst/>
            <a:rect l="l" t="t" r="r" b="b"/>
            <a:pathLst>
              <a:path w="647700" h="259080" extrusionOk="0">
                <a:moveTo>
                  <a:pt x="500" y="700"/>
                </a:moveTo>
                <a:lnTo>
                  <a:pt x="648200" y="700"/>
                </a:lnTo>
                <a:lnTo>
                  <a:pt x="648200" y="259780"/>
                </a:lnTo>
                <a:lnTo>
                  <a:pt x="500" y="259780"/>
                </a:lnTo>
                <a:close/>
              </a:path>
            </a:pathLst>
          </a:custGeom>
          <a:solidFill>
            <a:srgbClr val="8851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282" name="Google Shape;282;p45"/>
          <p:cNvSpPr/>
          <p:nvPr/>
        </p:nvSpPr>
        <p:spPr>
          <a:xfrm>
            <a:off x="1523999" y="2743200"/>
            <a:ext cx="762667" cy="342633"/>
          </a:xfrm>
          <a:custGeom>
            <a:avLst/>
            <a:gdLst/>
            <a:ahLst/>
            <a:cxnLst/>
            <a:rect l="l" t="t" r="r" b="b"/>
            <a:pathLst>
              <a:path w="647700" h="259080" extrusionOk="0">
                <a:moveTo>
                  <a:pt x="500" y="800"/>
                </a:moveTo>
                <a:lnTo>
                  <a:pt x="648200" y="800"/>
                </a:lnTo>
                <a:lnTo>
                  <a:pt x="648200" y="259880"/>
                </a:lnTo>
                <a:lnTo>
                  <a:pt x="500" y="259880"/>
                </a:lnTo>
                <a:close/>
              </a:path>
            </a:pathLst>
          </a:custGeom>
          <a:solidFill>
            <a:srgbClr val="A078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283" name="Google Shape;283;p45"/>
          <p:cNvSpPr/>
          <p:nvPr/>
        </p:nvSpPr>
        <p:spPr>
          <a:xfrm>
            <a:off x="1523999" y="3086100"/>
            <a:ext cx="762667" cy="342633"/>
          </a:xfrm>
          <a:custGeom>
            <a:avLst/>
            <a:gdLst/>
            <a:ahLst/>
            <a:cxnLst/>
            <a:rect l="l" t="t" r="r" b="b"/>
            <a:pathLst>
              <a:path w="647700" h="259080" extrusionOk="0">
                <a:moveTo>
                  <a:pt x="500" y="900"/>
                </a:moveTo>
                <a:lnTo>
                  <a:pt x="648200" y="900"/>
                </a:lnTo>
                <a:lnTo>
                  <a:pt x="648200" y="259980"/>
                </a:lnTo>
                <a:lnTo>
                  <a:pt x="500" y="259980"/>
                </a:lnTo>
                <a:close/>
              </a:path>
            </a:pathLst>
          </a:custGeom>
          <a:solidFill>
            <a:srgbClr val="B89B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284" name="Google Shape;284;p45"/>
          <p:cNvSpPr/>
          <p:nvPr/>
        </p:nvSpPr>
        <p:spPr>
          <a:xfrm>
            <a:off x="1523999" y="3429000"/>
            <a:ext cx="762667" cy="342633"/>
          </a:xfrm>
          <a:custGeom>
            <a:avLst/>
            <a:gdLst/>
            <a:ahLst/>
            <a:cxnLst/>
            <a:rect l="l" t="t" r="r" b="b"/>
            <a:pathLst>
              <a:path w="647700" h="259080" extrusionOk="0">
                <a:moveTo>
                  <a:pt x="500" y="1000"/>
                </a:moveTo>
                <a:lnTo>
                  <a:pt x="648200" y="1000"/>
                </a:lnTo>
                <a:lnTo>
                  <a:pt x="648200" y="260080"/>
                </a:lnTo>
                <a:lnTo>
                  <a:pt x="500" y="260080"/>
                </a:lnTo>
                <a:close/>
              </a:path>
            </a:pathLst>
          </a:custGeom>
          <a:solidFill>
            <a:srgbClr val="D0B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285" name="Google Shape;285;p45"/>
          <p:cNvSpPr/>
          <p:nvPr/>
        </p:nvSpPr>
        <p:spPr>
          <a:xfrm>
            <a:off x="1523999" y="3771900"/>
            <a:ext cx="762667" cy="342633"/>
          </a:xfrm>
          <a:custGeom>
            <a:avLst/>
            <a:gdLst/>
            <a:ahLst/>
            <a:cxnLst/>
            <a:rect l="l" t="t" r="r" b="b"/>
            <a:pathLst>
              <a:path w="647700" h="259080" extrusionOk="0">
                <a:moveTo>
                  <a:pt x="500" y="1100"/>
                </a:moveTo>
                <a:lnTo>
                  <a:pt x="648200" y="1100"/>
                </a:lnTo>
                <a:lnTo>
                  <a:pt x="648200" y="260180"/>
                </a:lnTo>
                <a:lnTo>
                  <a:pt x="500" y="260180"/>
                </a:lnTo>
                <a:close/>
              </a:path>
            </a:pathLst>
          </a:custGeom>
          <a:solidFill>
            <a:srgbClr val="E9DD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286" name="Google Shape;286;p45"/>
          <p:cNvSpPr/>
          <p:nvPr/>
        </p:nvSpPr>
        <p:spPr>
          <a:xfrm>
            <a:off x="1523999" y="4114800"/>
            <a:ext cx="762667" cy="342633"/>
          </a:xfrm>
          <a:custGeom>
            <a:avLst/>
            <a:gdLst/>
            <a:ahLst/>
            <a:cxnLst/>
            <a:rect l="l" t="t" r="r" b="b"/>
            <a:pathLst>
              <a:path w="647700" h="259080" extrusionOk="0">
                <a:moveTo>
                  <a:pt x="500" y="1200"/>
                </a:moveTo>
                <a:lnTo>
                  <a:pt x="648200" y="1200"/>
                </a:lnTo>
                <a:lnTo>
                  <a:pt x="648200" y="260280"/>
                </a:lnTo>
                <a:lnTo>
                  <a:pt x="500" y="260280"/>
                </a:lnTo>
                <a:close/>
              </a:path>
            </a:pathLst>
          </a:custGeom>
          <a:solidFill>
            <a:srgbClr val="F6ED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287" name="Google Shape;287;p45"/>
          <p:cNvSpPr/>
          <p:nvPr/>
        </p:nvSpPr>
        <p:spPr>
          <a:xfrm>
            <a:off x="1523999" y="4457700"/>
            <a:ext cx="762667" cy="342633"/>
          </a:xfrm>
          <a:custGeom>
            <a:avLst/>
            <a:gdLst/>
            <a:ahLst/>
            <a:cxnLst/>
            <a:rect l="l" t="t" r="r" b="b"/>
            <a:pathLst>
              <a:path w="647700" h="259080" extrusionOk="0">
                <a:moveTo>
                  <a:pt x="500" y="1300"/>
                </a:moveTo>
                <a:lnTo>
                  <a:pt x="648200" y="1300"/>
                </a:lnTo>
                <a:lnTo>
                  <a:pt x="648200" y="260380"/>
                </a:lnTo>
                <a:lnTo>
                  <a:pt x="500" y="260380"/>
                </a:lnTo>
                <a:close/>
              </a:path>
            </a:pathLst>
          </a:custGeom>
          <a:solidFill>
            <a:srgbClr val="FFFB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288" name="Google Shape;288;p45"/>
          <p:cNvSpPr/>
          <p:nvPr/>
        </p:nvSpPr>
        <p:spPr>
          <a:xfrm>
            <a:off x="1523999" y="4800600"/>
            <a:ext cx="762667" cy="342633"/>
          </a:xfrm>
          <a:custGeom>
            <a:avLst/>
            <a:gdLst/>
            <a:ahLst/>
            <a:cxnLst/>
            <a:rect l="l" t="t" r="r" b="b"/>
            <a:pathLst>
              <a:path w="647700" h="259080" extrusionOk="0">
                <a:moveTo>
                  <a:pt x="500" y="1400"/>
                </a:moveTo>
                <a:lnTo>
                  <a:pt x="648200" y="1400"/>
                </a:lnTo>
                <a:lnTo>
                  <a:pt x="648200" y="260480"/>
                </a:lnTo>
                <a:lnTo>
                  <a:pt x="50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289" name="Google Shape;289;p45"/>
          <p:cNvSpPr/>
          <p:nvPr/>
        </p:nvSpPr>
        <p:spPr>
          <a:xfrm>
            <a:off x="2285999" y="0"/>
            <a:ext cx="762667" cy="685267"/>
          </a:xfrm>
          <a:custGeom>
            <a:avLst/>
            <a:gdLst/>
            <a:ahLst/>
            <a:cxnLst/>
            <a:rect l="l" t="t" r="r" b="b"/>
            <a:pathLst>
              <a:path w="647700" h="518160" extrusionOk="0">
                <a:moveTo>
                  <a:pt x="750" y="0"/>
                </a:moveTo>
                <a:lnTo>
                  <a:pt x="648450" y="0"/>
                </a:lnTo>
                <a:lnTo>
                  <a:pt x="648450" y="518160"/>
                </a:lnTo>
                <a:lnTo>
                  <a:pt x="750" y="518160"/>
                </a:lnTo>
                <a:close/>
              </a:path>
            </a:pathLst>
          </a:custGeom>
          <a:solidFill>
            <a:srgbClr val="CD00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Violet</a:t>
            </a:r>
            <a:endParaRPr sz="600" i="0" u="none" strike="noStrike" cap="none">
              <a:solidFill>
                <a:schemeClr val="lt1"/>
              </a:solidFill>
              <a:latin typeface="DM Mono"/>
              <a:ea typeface="DM Mono"/>
              <a:cs typeface="DM Mono"/>
              <a:sym typeface="DM Mono"/>
            </a:endParaRPr>
          </a:p>
        </p:txBody>
      </p:sp>
      <p:sp>
        <p:nvSpPr>
          <p:cNvPr id="290" name="Google Shape;290;p45"/>
          <p:cNvSpPr/>
          <p:nvPr/>
        </p:nvSpPr>
        <p:spPr>
          <a:xfrm>
            <a:off x="2285999" y="685800"/>
            <a:ext cx="762667" cy="342633"/>
          </a:xfrm>
          <a:custGeom>
            <a:avLst/>
            <a:gdLst/>
            <a:ahLst/>
            <a:cxnLst/>
            <a:rect l="l" t="t" r="r" b="b"/>
            <a:pathLst>
              <a:path w="647700" h="259080" extrusionOk="0">
                <a:moveTo>
                  <a:pt x="750" y="200"/>
                </a:moveTo>
                <a:lnTo>
                  <a:pt x="648450" y="200"/>
                </a:lnTo>
                <a:lnTo>
                  <a:pt x="648450" y="259280"/>
                </a:lnTo>
                <a:lnTo>
                  <a:pt x="75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291" name="Google Shape;291;p45"/>
          <p:cNvSpPr/>
          <p:nvPr/>
        </p:nvSpPr>
        <p:spPr>
          <a:xfrm>
            <a:off x="2285999" y="1028700"/>
            <a:ext cx="762667" cy="342633"/>
          </a:xfrm>
          <a:custGeom>
            <a:avLst/>
            <a:gdLst/>
            <a:ahLst/>
            <a:cxnLst/>
            <a:rect l="l" t="t" r="r" b="b"/>
            <a:pathLst>
              <a:path w="647700" h="259080" extrusionOk="0">
                <a:moveTo>
                  <a:pt x="750" y="300"/>
                </a:moveTo>
                <a:lnTo>
                  <a:pt x="648450" y="300"/>
                </a:lnTo>
                <a:lnTo>
                  <a:pt x="648450" y="259380"/>
                </a:lnTo>
                <a:lnTo>
                  <a:pt x="750" y="259380"/>
                </a:lnTo>
                <a:close/>
              </a:path>
            </a:pathLst>
          </a:custGeom>
          <a:solidFill>
            <a:srgbClr val="3600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292" name="Google Shape;292;p45"/>
          <p:cNvSpPr/>
          <p:nvPr/>
        </p:nvSpPr>
        <p:spPr>
          <a:xfrm>
            <a:off x="2285999" y="1371600"/>
            <a:ext cx="762667" cy="342633"/>
          </a:xfrm>
          <a:custGeom>
            <a:avLst/>
            <a:gdLst/>
            <a:ahLst/>
            <a:cxnLst/>
            <a:rect l="l" t="t" r="r" b="b"/>
            <a:pathLst>
              <a:path w="647700" h="259080" extrusionOk="0">
                <a:moveTo>
                  <a:pt x="750" y="400"/>
                </a:moveTo>
                <a:lnTo>
                  <a:pt x="648450" y="400"/>
                </a:lnTo>
                <a:lnTo>
                  <a:pt x="648450" y="259480"/>
                </a:lnTo>
                <a:lnTo>
                  <a:pt x="750" y="259480"/>
                </a:lnTo>
                <a:close/>
              </a:path>
            </a:pathLst>
          </a:custGeom>
          <a:solidFill>
            <a:srgbClr val="590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293" name="Google Shape;293;p45"/>
          <p:cNvSpPr/>
          <p:nvPr/>
        </p:nvSpPr>
        <p:spPr>
          <a:xfrm>
            <a:off x="2285999" y="1714500"/>
            <a:ext cx="762667" cy="342633"/>
          </a:xfrm>
          <a:custGeom>
            <a:avLst/>
            <a:gdLst/>
            <a:ahLst/>
            <a:cxnLst/>
            <a:rect l="l" t="t" r="r" b="b"/>
            <a:pathLst>
              <a:path w="647700" h="259080" extrusionOk="0">
                <a:moveTo>
                  <a:pt x="750" y="500"/>
                </a:moveTo>
                <a:lnTo>
                  <a:pt x="648450" y="500"/>
                </a:lnTo>
                <a:lnTo>
                  <a:pt x="648450" y="259580"/>
                </a:lnTo>
                <a:lnTo>
                  <a:pt x="750" y="259580"/>
                </a:lnTo>
                <a:close/>
              </a:path>
            </a:pathLst>
          </a:custGeom>
          <a:solidFill>
            <a:srgbClr val="7D008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294" name="Google Shape;294;p45"/>
          <p:cNvSpPr/>
          <p:nvPr/>
        </p:nvSpPr>
        <p:spPr>
          <a:xfrm>
            <a:off x="2285999" y="2057400"/>
            <a:ext cx="762667" cy="342633"/>
          </a:xfrm>
          <a:custGeom>
            <a:avLst/>
            <a:gdLst/>
            <a:ahLst/>
            <a:cxnLst/>
            <a:rect l="l" t="t" r="r" b="b"/>
            <a:pathLst>
              <a:path w="647700" h="259080" extrusionOk="0">
                <a:moveTo>
                  <a:pt x="750" y="600"/>
                </a:moveTo>
                <a:lnTo>
                  <a:pt x="648450" y="600"/>
                </a:lnTo>
                <a:lnTo>
                  <a:pt x="648450" y="259680"/>
                </a:lnTo>
                <a:lnTo>
                  <a:pt x="750" y="259680"/>
                </a:lnTo>
                <a:close/>
              </a:path>
            </a:pathLst>
          </a:custGeom>
          <a:solidFill>
            <a:srgbClr val="A400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295" name="Google Shape;295;p45"/>
          <p:cNvSpPr/>
          <p:nvPr/>
        </p:nvSpPr>
        <p:spPr>
          <a:xfrm>
            <a:off x="2285999" y="2400300"/>
            <a:ext cx="762667" cy="342633"/>
          </a:xfrm>
          <a:custGeom>
            <a:avLst/>
            <a:gdLst/>
            <a:ahLst/>
            <a:cxnLst/>
            <a:rect l="l" t="t" r="r" b="b"/>
            <a:pathLst>
              <a:path w="647700" h="259080" extrusionOk="0">
                <a:moveTo>
                  <a:pt x="750" y="700"/>
                </a:moveTo>
                <a:lnTo>
                  <a:pt x="648450" y="700"/>
                </a:lnTo>
                <a:lnTo>
                  <a:pt x="648450" y="259780"/>
                </a:lnTo>
                <a:lnTo>
                  <a:pt x="750" y="259780"/>
                </a:lnTo>
                <a:close/>
              </a:path>
            </a:pathLst>
          </a:custGeom>
          <a:solidFill>
            <a:srgbClr val="CD00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296" name="Google Shape;296;p45"/>
          <p:cNvSpPr/>
          <p:nvPr/>
        </p:nvSpPr>
        <p:spPr>
          <a:xfrm>
            <a:off x="2285999" y="2743200"/>
            <a:ext cx="762667" cy="342633"/>
          </a:xfrm>
          <a:custGeom>
            <a:avLst/>
            <a:gdLst/>
            <a:ahLst/>
            <a:cxnLst/>
            <a:rect l="l" t="t" r="r" b="b"/>
            <a:pathLst>
              <a:path w="647700" h="259080" extrusionOk="0">
                <a:moveTo>
                  <a:pt x="750" y="800"/>
                </a:moveTo>
                <a:lnTo>
                  <a:pt x="648450" y="800"/>
                </a:lnTo>
                <a:lnTo>
                  <a:pt x="648450" y="259880"/>
                </a:lnTo>
                <a:lnTo>
                  <a:pt x="750" y="259880"/>
                </a:lnTo>
                <a:close/>
              </a:path>
            </a:pathLst>
          </a:custGeom>
          <a:solidFill>
            <a:srgbClr val="EC3A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297" name="Google Shape;297;p45"/>
          <p:cNvSpPr/>
          <p:nvPr/>
        </p:nvSpPr>
        <p:spPr>
          <a:xfrm>
            <a:off x="2285999" y="3086100"/>
            <a:ext cx="762667" cy="342633"/>
          </a:xfrm>
          <a:custGeom>
            <a:avLst/>
            <a:gdLst/>
            <a:ahLst/>
            <a:cxnLst/>
            <a:rect l="l" t="t" r="r" b="b"/>
            <a:pathLst>
              <a:path w="647700" h="259080" extrusionOk="0">
                <a:moveTo>
                  <a:pt x="750" y="900"/>
                </a:moveTo>
                <a:lnTo>
                  <a:pt x="648450" y="900"/>
                </a:lnTo>
                <a:lnTo>
                  <a:pt x="648450" y="259980"/>
                </a:lnTo>
                <a:lnTo>
                  <a:pt x="750" y="259980"/>
                </a:lnTo>
                <a:close/>
              </a:path>
            </a:pathLst>
          </a:custGeom>
          <a:solidFill>
            <a:srgbClr val="F779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298" name="Google Shape;298;p45"/>
          <p:cNvSpPr/>
          <p:nvPr/>
        </p:nvSpPr>
        <p:spPr>
          <a:xfrm>
            <a:off x="2285999" y="3429000"/>
            <a:ext cx="762667" cy="342633"/>
          </a:xfrm>
          <a:custGeom>
            <a:avLst/>
            <a:gdLst/>
            <a:ahLst/>
            <a:cxnLst/>
            <a:rect l="l" t="t" r="r" b="b"/>
            <a:pathLst>
              <a:path w="647700" h="259080" extrusionOk="0">
                <a:moveTo>
                  <a:pt x="750" y="1000"/>
                </a:moveTo>
                <a:lnTo>
                  <a:pt x="648450" y="1000"/>
                </a:lnTo>
                <a:lnTo>
                  <a:pt x="648450" y="260080"/>
                </a:lnTo>
                <a:lnTo>
                  <a:pt x="750" y="260080"/>
                </a:lnTo>
                <a:close/>
              </a:path>
            </a:pathLst>
          </a:custGeom>
          <a:solidFill>
            <a:srgbClr val="FFA9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299" name="Google Shape;299;p45"/>
          <p:cNvSpPr/>
          <p:nvPr/>
        </p:nvSpPr>
        <p:spPr>
          <a:xfrm>
            <a:off x="2285999" y="3771900"/>
            <a:ext cx="762667" cy="342633"/>
          </a:xfrm>
          <a:custGeom>
            <a:avLst/>
            <a:gdLst/>
            <a:ahLst/>
            <a:cxnLst/>
            <a:rect l="l" t="t" r="r" b="b"/>
            <a:pathLst>
              <a:path w="647700" h="259080" extrusionOk="0">
                <a:moveTo>
                  <a:pt x="750" y="1100"/>
                </a:moveTo>
                <a:lnTo>
                  <a:pt x="648450" y="1100"/>
                </a:lnTo>
                <a:lnTo>
                  <a:pt x="648450" y="260180"/>
                </a:lnTo>
                <a:lnTo>
                  <a:pt x="750" y="260180"/>
                </a:lnTo>
                <a:close/>
              </a:path>
            </a:pathLst>
          </a:custGeom>
          <a:solidFill>
            <a:srgbClr val="FFD6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300" name="Google Shape;300;p45"/>
          <p:cNvSpPr/>
          <p:nvPr/>
        </p:nvSpPr>
        <p:spPr>
          <a:xfrm>
            <a:off x="2285999" y="4114800"/>
            <a:ext cx="762667" cy="342633"/>
          </a:xfrm>
          <a:custGeom>
            <a:avLst/>
            <a:gdLst/>
            <a:ahLst/>
            <a:cxnLst/>
            <a:rect l="l" t="t" r="r" b="b"/>
            <a:pathLst>
              <a:path w="647700" h="259080" extrusionOk="0">
                <a:moveTo>
                  <a:pt x="750" y="1200"/>
                </a:moveTo>
                <a:lnTo>
                  <a:pt x="648450" y="1200"/>
                </a:lnTo>
                <a:lnTo>
                  <a:pt x="648450" y="260280"/>
                </a:lnTo>
                <a:lnTo>
                  <a:pt x="750" y="260280"/>
                </a:lnTo>
                <a:close/>
              </a:path>
            </a:pathLst>
          </a:custGeom>
          <a:solidFill>
            <a:srgbClr val="FFEB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301" name="Google Shape;301;p45"/>
          <p:cNvSpPr/>
          <p:nvPr/>
        </p:nvSpPr>
        <p:spPr>
          <a:xfrm>
            <a:off x="2285999" y="4457700"/>
            <a:ext cx="762667" cy="342633"/>
          </a:xfrm>
          <a:custGeom>
            <a:avLst/>
            <a:gdLst/>
            <a:ahLst/>
            <a:cxnLst/>
            <a:rect l="l" t="t" r="r" b="b"/>
            <a:pathLst>
              <a:path w="647700" h="259080" extrusionOk="0">
                <a:moveTo>
                  <a:pt x="750" y="1300"/>
                </a:moveTo>
                <a:lnTo>
                  <a:pt x="648450" y="1300"/>
                </a:lnTo>
                <a:lnTo>
                  <a:pt x="648450" y="260380"/>
                </a:lnTo>
                <a:lnTo>
                  <a:pt x="750" y="260380"/>
                </a:lnTo>
                <a:close/>
              </a:path>
            </a:pathLst>
          </a:custGeom>
          <a:solidFill>
            <a:srgbClr val="FCFC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302" name="Google Shape;302;p45"/>
          <p:cNvSpPr/>
          <p:nvPr/>
        </p:nvSpPr>
        <p:spPr>
          <a:xfrm>
            <a:off x="2285999" y="4800600"/>
            <a:ext cx="762667" cy="342633"/>
          </a:xfrm>
          <a:custGeom>
            <a:avLst/>
            <a:gdLst/>
            <a:ahLst/>
            <a:cxnLst/>
            <a:rect l="l" t="t" r="r" b="b"/>
            <a:pathLst>
              <a:path w="647700" h="259080" extrusionOk="0">
                <a:moveTo>
                  <a:pt x="750" y="1400"/>
                </a:moveTo>
                <a:lnTo>
                  <a:pt x="648450" y="1400"/>
                </a:lnTo>
                <a:lnTo>
                  <a:pt x="648450" y="260480"/>
                </a:lnTo>
                <a:lnTo>
                  <a:pt x="75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303" name="Google Shape;303;p45"/>
          <p:cNvSpPr/>
          <p:nvPr/>
        </p:nvSpPr>
        <p:spPr>
          <a:xfrm>
            <a:off x="3047999" y="0"/>
            <a:ext cx="762667" cy="685267"/>
          </a:xfrm>
          <a:custGeom>
            <a:avLst/>
            <a:gdLst/>
            <a:ahLst/>
            <a:cxnLst/>
            <a:rect l="l" t="t" r="r" b="b"/>
            <a:pathLst>
              <a:path w="647700" h="518160" extrusionOk="0">
                <a:moveTo>
                  <a:pt x="1000" y="0"/>
                </a:moveTo>
                <a:lnTo>
                  <a:pt x="648700" y="0"/>
                </a:lnTo>
                <a:lnTo>
                  <a:pt x="648700" y="518160"/>
                </a:lnTo>
                <a:lnTo>
                  <a:pt x="1000" y="518160"/>
                </a:lnTo>
                <a:close/>
              </a:path>
            </a:pathLst>
          </a:custGeom>
          <a:solidFill>
            <a:srgbClr val="E8007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Magenta</a:t>
            </a:r>
            <a:endParaRPr sz="600" i="0" u="none" strike="noStrike" cap="none">
              <a:solidFill>
                <a:schemeClr val="lt1"/>
              </a:solidFill>
              <a:latin typeface="DM Mono"/>
              <a:ea typeface="DM Mono"/>
              <a:cs typeface="DM Mono"/>
              <a:sym typeface="DM Mono"/>
            </a:endParaRPr>
          </a:p>
        </p:txBody>
      </p:sp>
      <p:sp>
        <p:nvSpPr>
          <p:cNvPr id="304" name="Google Shape;304;p45"/>
          <p:cNvSpPr/>
          <p:nvPr/>
        </p:nvSpPr>
        <p:spPr>
          <a:xfrm>
            <a:off x="3047999" y="685800"/>
            <a:ext cx="762667" cy="342633"/>
          </a:xfrm>
          <a:custGeom>
            <a:avLst/>
            <a:gdLst/>
            <a:ahLst/>
            <a:cxnLst/>
            <a:rect l="l" t="t" r="r" b="b"/>
            <a:pathLst>
              <a:path w="647700" h="259080" extrusionOk="0">
                <a:moveTo>
                  <a:pt x="1000" y="200"/>
                </a:moveTo>
                <a:lnTo>
                  <a:pt x="648700" y="200"/>
                </a:lnTo>
                <a:lnTo>
                  <a:pt x="648700" y="259280"/>
                </a:lnTo>
                <a:lnTo>
                  <a:pt x="100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305" name="Google Shape;305;p45"/>
          <p:cNvSpPr/>
          <p:nvPr/>
        </p:nvSpPr>
        <p:spPr>
          <a:xfrm>
            <a:off x="3047999" y="1028700"/>
            <a:ext cx="762667" cy="342633"/>
          </a:xfrm>
          <a:custGeom>
            <a:avLst/>
            <a:gdLst/>
            <a:ahLst/>
            <a:cxnLst/>
            <a:rect l="l" t="t" r="r" b="b"/>
            <a:pathLst>
              <a:path w="647700" h="259080" extrusionOk="0">
                <a:moveTo>
                  <a:pt x="1000" y="300"/>
                </a:moveTo>
                <a:lnTo>
                  <a:pt x="648700" y="300"/>
                </a:lnTo>
                <a:lnTo>
                  <a:pt x="648700" y="259380"/>
                </a:lnTo>
                <a:lnTo>
                  <a:pt x="1000" y="259380"/>
                </a:lnTo>
                <a:close/>
              </a:path>
            </a:pathLst>
          </a:custGeom>
          <a:solidFill>
            <a:srgbClr val="3F001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306" name="Google Shape;306;p45"/>
          <p:cNvSpPr/>
          <p:nvPr/>
        </p:nvSpPr>
        <p:spPr>
          <a:xfrm>
            <a:off x="3047999" y="1371600"/>
            <a:ext cx="762667" cy="342633"/>
          </a:xfrm>
          <a:custGeom>
            <a:avLst/>
            <a:gdLst/>
            <a:ahLst/>
            <a:cxnLst/>
            <a:rect l="l" t="t" r="r" b="b"/>
            <a:pathLst>
              <a:path w="647700" h="259080" extrusionOk="0">
                <a:moveTo>
                  <a:pt x="1000" y="400"/>
                </a:moveTo>
                <a:lnTo>
                  <a:pt x="648700" y="400"/>
                </a:lnTo>
                <a:lnTo>
                  <a:pt x="648700" y="259480"/>
                </a:lnTo>
                <a:lnTo>
                  <a:pt x="1000" y="259480"/>
                </a:lnTo>
                <a:close/>
              </a:path>
            </a:pathLst>
          </a:custGeom>
          <a:solidFill>
            <a:srgbClr val="6500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307" name="Google Shape;307;p45"/>
          <p:cNvSpPr/>
          <p:nvPr/>
        </p:nvSpPr>
        <p:spPr>
          <a:xfrm>
            <a:off x="3047999" y="1714500"/>
            <a:ext cx="762667" cy="342633"/>
          </a:xfrm>
          <a:custGeom>
            <a:avLst/>
            <a:gdLst/>
            <a:ahLst/>
            <a:cxnLst/>
            <a:rect l="l" t="t" r="r" b="b"/>
            <a:pathLst>
              <a:path w="647700" h="259080" extrusionOk="0">
                <a:moveTo>
                  <a:pt x="1000" y="500"/>
                </a:moveTo>
                <a:lnTo>
                  <a:pt x="648700" y="500"/>
                </a:lnTo>
                <a:lnTo>
                  <a:pt x="648700" y="259580"/>
                </a:lnTo>
                <a:lnTo>
                  <a:pt x="1000" y="259580"/>
                </a:lnTo>
                <a:close/>
              </a:path>
            </a:pathLst>
          </a:custGeom>
          <a:solidFill>
            <a:srgbClr val="8E00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308" name="Google Shape;308;p45"/>
          <p:cNvSpPr/>
          <p:nvPr/>
        </p:nvSpPr>
        <p:spPr>
          <a:xfrm>
            <a:off x="3047999" y="2057400"/>
            <a:ext cx="762667" cy="342633"/>
          </a:xfrm>
          <a:custGeom>
            <a:avLst/>
            <a:gdLst/>
            <a:ahLst/>
            <a:cxnLst/>
            <a:rect l="l" t="t" r="r" b="b"/>
            <a:pathLst>
              <a:path w="647700" h="259080" extrusionOk="0">
                <a:moveTo>
                  <a:pt x="1000" y="600"/>
                </a:moveTo>
                <a:lnTo>
                  <a:pt x="648700" y="600"/>
                </a:lnTo>
                <a:lnTo>
                  <a:pt x="648700" y="259680"/>
                </a:lnTo>
                <a:lnTo>
                  <a:pt x="1000" y="259680"/>
                </a:lnTo>
                <a:close/>
              </a:path>
            </a:pathLst>
          </a:custGeom>
          <a:solidFill>
            <a:srgbClr val="BA00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309" name="Google Shape;309;p45"/>
          <p:cNvSpPr/>
          <p:nvPr/>
        </p:nvSpPr>
        <p:spPr>
          <a:xfrm>
            <a:off x="3047999" y="2400300"/>
            <a:ext cx="762667" cy="342633"/>
          </a:xfrm>
          <a:custGeom>
            <a:avLst/>
            <a:gdLst/>
            <a:ahLst/>
            <a:cxnLst/>
            <a:rect l="l" t="t" r="r" b="b"/>
            <a:pathLst>
              <a:path w="647700" h="259080" extrusionOk="0">
                <a:moveTo>
                  <a:pt x="1000" y="700"/>
                </a:moveTo>
                <a:lnTo>
                  <a:pt x="648700" y="700"/>
                </a:lnTo>
                <a:lnTo>
                  <a:pt x="648700" y="259780"/>
                </a:lnTo>
                <a:lnTo>
                  <a:pt x="1000" y="259780"/>
                </a:lnTo>
                <a:close/>
              </a:path>
            </a:pathLst>
          </a:custGeom>
          <a:solidFill>
            <a:srgbClr val="E8007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310" name="Google Shape;310;p45"/>
          <p:cNvSpPr/>
          <p:nvPr/>
        </p:nvSpPr>
        <p:spPr>
          <a:xfrm>
            <a:off x="3047999" y="2743200"/>
            <a:ext cx="762667" cy="342633"/>
          </a:xfrm>
          <a:custGeom>
            <a:avLst/>
            <a:gdLst/>
            <a:ahLst/>
            <a:cxnLst/>
            <a:rect l="l" t="t" r="r" b="b"/>
            <a:pathLst>
              <a:path w="647700" h="259080" extrusionOk="0">
                <a:moveTo>
                  <a:pt x="1000" y="800"/>
                </a:moveTo>
                <a:lnTo>
                  <a:pt x="648700" y="800"/>
                </a:lnTo>
                <a:lnTo>
                  <a:pt x="648700" y="259880"/>
                </a:lnTo>
                <a:lnTo>
                  <a:pt x="1000" y="259880"/>
                </a:lnTo>
                <a:close/>
              </a:path>
            </a:pathLst>
          </a:custGeom>
          <a:solidFill>
            <a:srgbClr val="FF4A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311" name="Google Shape;311;p45"/>
          <p:cNvSpPr/>
          <p:nvPr/>
        </p:nvSpPr>
        <p:spPr>
          <a:xfrm>
            <a:off x="3047999" y="3086100"/>
            <a:ext cx="762667" cy="342633"/>
          </a:xfrm>
          <a:custGeom>
            <a:avLst/>
            <a:gdLst/>
            <a:ahLst/>
            <a:cxnLst/>
            <a:rect l="l" t="t" r="r" b="b"/>
            <a:pathLst>
              <a:path w="647700" h="259080" extrusionOk="0">
                <a:moveTo>
                  <a:pt x="1000" y="900"/>
                </a:moveTo>
                <a:lnTo>
                  <a:pt x="648700" y="900"/>
                </a:lnTo>
                <a:lnTo>
                  <a:pt x="648700" y="259980"/>
                </a:lnTo>
                <a:lnTo>
                  <a:pt x="1000" y="259980"/>
                </a:lnTo>
                <a:close/>
              </a:path>
            </a:pathLst>
          </a:custGeom>
          <a:solidFill>
            <a:srgbClr val="FF84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312" name="Google Shape;312;p45"/>
          <p:cNvSpPr/>
          <p:nvPr/>
        </p:nvSpPr>
        <p:spPr>
          <a:xfrm>
            <a:off x="3047999" y="3429000"/>
            <a:ext cx="762667" cy="342633"/>
          </a:xfrm>
          <a:custGeom>
            <a:avLst/>
            <a:gdLst/>
            <a:ahLst/>
            <a:cxnLst/>
            <a:rect l="l" t="t" r="r" b="b"/>
            <a:pathLst>
              <a:path w="647700" h="259080" extrusionOk="0">
                <a:moveTo>
                  <a:pt x="1000" y="1000"/>
                </a:moveTo>
                <a:lnTo>
                  <a:pt x="648700" y="1000"/>
                </a:lnTo>
                <a:lnTo>
                  <a:pt x="648700" y="260080"/>
                </a:lnTo>
                <a:lnTo>
                  <a:pt x="1000" y="260080"/>
                </a:lnTo>
                <a:close/>
              </a:path>
            </a:pathLst>
          </a:custGeom>
          <a:solidFill>
            <a:srgbClr val="FFB1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313" name="Google Shape;313;p45"/>
          <p:cNvSpPr/>
          <p:nvPr/>
        </p:nvSpPr>
        <p:spPr>
          <a:xfrm>
            <a:off x="3047999" y="3771900"/>
            <a:ext cx="762667" cy="342633"/>
          </a:xfrm>
          <a:custGeom>
            <a:avLst/>
            <a:gdLst/>
            <a:ahLst/>
            <a:cxnLst/>
            <a:rect l="l" t="t" r="r" b="b"/>
            <a:pathLst>
              <a:path w="647700" h="259080" extrusionOk="0">
                <a:moveTo>
                  <a:pt x="1000" y="1100"/>
                </a:moveTo>
                <a:lnTo>
                  <a:pt x="648700" y="1100"/>
                </a:lnTo>
                <a:lnTo>
                  <a:pt x="648700" y="260180"/>
                </a:lnTo>
                <a:lnTo>
                  <a:pt x="1000" y="260180"/>
                </a:lnTo>
                <a:close/>
              </a:path>
            </a:pathLst>
          </a:custGeom>
          <a:solidFill>
            <a:srgbClr val="FFD9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314" name="Google Shape;314;p45"/>
          <p:cNvSpPr/>
          <p:nvPr/>
        </p:nvSpPr>
        <p:spPr>
          <a:xfrm>
            <a:off x="3047999" y="4114800"/>
            <a:ext cx="762667" cy="342633"/>
          </a:xfrm>
          <a:custGeom>
            <a:avLst/>
            <a:gdLst/>
            <a:ahLst/>
            <a:cxnLst/>
            <a:rect l="l" t="t" r="r" b="b"/>
            <a:pathLst>
              <a:path w="647700" h="259080" extrusionOk="0">
                <a:moveTo>
                  <a:pt x="1000" y="1200"/>
                </a:moveTo>
                <a:lnTo>
                  <a:pt x="648700" y="1200"/>
                </a:lnTo>
                <a:lnTo>
                  <a:pt x="648700" y="260280"/>
                </a:lnTo>
                <a:lnTo>
                  <a:pt x="1000" y="260280"/>
                </a:lnTo>
                <a:close/>
              </a:path>
            </a:pathLst>
          </a:custGeom>
          <a:solidFill>
            <a:srgbClr val="FFEC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315" name="Google Shape;315;p45"/>
          <p:cNvSpPr/>
          <p:nvPr/>
        </p:nvSpPr>
        <p:spPr>
          <a:xfrm>
            <a:off x="3047999" y="4457700"/>
            <a:ext cx="762667" cy="342633"/>
          </a:xfrm>
          <a:custGeom>
            <a:avLst/>
            <a:gdLst/>
            <a:ahLst/>
            <a:cxnLst/>
            <a:rect l="l" t="t" r="r" b="b"/>
            <a:pathLst>
              <a:path w="647700" h="259080" extrusionOk="0">
                <a:moveTo>
                  <a:pt x="1000" y="1300"/>
                </a:moveTo>
                <a:lnTo>
                  <a:pt x="648700" y="1300"/>
                </a:lnTo>
                <a:lnTo>
                  <a:pt x="648700" y="260380"/>
                </a:lnTo>
                <a:lnTo>
                  <a:pt x="1000" y="260380"/>
                </a:lnTo>
                <a:close/>
              </a:path>
            </a:pathLst>
          </a:custGeom>
          <a:solidFill>
            <a:srgbClr val="FCFC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316" name="Google Shape;316;p45"/>
          <p:cNvSpPr/>
          <p:nvPr/>
        </p:nvSpPr>
        <p:spPr>
          <a:xfrm>
            <a:off x="3047999" y="4800600"/>
            <a:ext cx="762667" cy="342633"/>
          </a:xfrm>
          <a:custGeom>
            <a:avLst/>
            <a:gdLst/>
            <a:ahLst/>
            <a:cxnLst/>
            <a:rect l="l" t="t" r="r" b="b"/>
            <a:pathLst>
              <a:path w="647700" h="259080" extrusionOk="0">
                <a:moveTo>
                  <a:pt x="1000" y="1400"/>
                </a:moveTo>
                <a:lnTo>
                  <a:pt x="648700" y="1400"/>
                </a:lnTo>
                <a:lnTo>
                  <a:pt x="648700" y="260480"/>
                </a:lnTo>
                <a:lnTo>
                  <a:pt x="100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317" name="Google Shape;317;p45"/>
          <p:cNvSpPr/>
          <p:nvPr/>
        </p:nvSpPr>
        <p:spPr>
          <a:xfrm>
            <a:off x="3809999" y="0"/>
            <a:ext cx="762667" cy="685267"/>
          </a:xfrm>
          <a:custGeom>
            <a:avLst/>
            <a:gdLst/>
            <a:ahLst/>
            <a:cxnLst/>
            <a:rect l="l" t="t" r="r" b="b"/>
            <a:pathLst>
              <a:path w="647700" h="518160" extrusionOk="0">
                <a:moveTo>
                  <a:pt x="1250" y="0"/>
                </a:moveTo>
                <a:lnTo>
                  <a:pt x="648950" y="0"/>
                </a:lnTo>
                <a:lnTo>
                  <a:pt x="648950" y="518160"/>
                </a:lnTo>
                <a:lnTo>
                  <a:pt x="1250" y="518160"/>
                </a:lnTo>
                <a:close/>
              </a:path>
            </a:pathLst>
          </a:custGeom>
          <a:solidFill>
            <a:srgbClr val="EB16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Red</a:t>
            </a:r>
            <a:endParaRPr sz="600" i="0" u="none" strike="noStrike" cap="none">
              <a:solidFill>
                <a:schemeClr val="lt1"/>
              </a:solidFill>
              <a:latin typeface="DM Mono"/>
              <a:ea typeface="DM Mono"/>
              <a:cs typeface="DM Mono"/>
              <a:sym typeface="DM Mono"/>
            </a:endParaRPr>
          </a:p>
        </p:txBody>
      </p:sp>
      <p:sp>
        <p:nvSpPr>
          <p:cNvPr id="318" name="Google Shape;318;p45"/>
          <p:cNvSpPr/>
          <p:nvPr/>
        </p:nvSpPr>
        <p:spPr>
          <a:xfrm>
            <a:off x="3809999" y="685800"/>
            <a:ext cx="762667" cy="342633"/>
          </a:xfrm>
          <a:custGeom>
            <a:avLst/>
            <a:gdLst/>
            <a:ahLst/>
            <a:cxnLst/>
            <a:rect l="l" t="t" r="r" b="b"/>
            <a:pathLst>
              <a:path w="647700" h="259080" extrusionOk="0">
                <a:moveTo>
                  <a:pt x="1250" y="200"/>
                </a:moveTo>
                <a:lnTo>
                  <a:pt x="648950" y="200"/>
                </a:lnTo>
                <a:lnTo>
                  <a:pt x="648950" y="259280"/>
                </a:lnTo>
                <a:lnTo>
                  <a:pt x="125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319" name="Google Shape;319;p45"/>
          <p:cNvSpPr/>
          <p:nvPr/>
        </p:nvSpPr>
        <p:spPr>
          <a:xfrm>
            <a:off x="3809999" y="1028700"/>
            <a:ext cx="762667" cy="342633"/>
          </a:xfrm>
          <a:custGeom>
            <a:avLst/>
            <a:gdLst/>
            <a:ahLst/>
            <a:cxnLst/>
            <a:rect l="l" t="t" r="r" b="b"/>
            <a:pathLst>
              <a:path w="647700" h="259080" extrusionOk="0">
                <a:moveTo>
                  <a:pt x="1250" y="300"/>
                </a:moveTo>
                <a:lnTo>
                  <a:pt x="648950" y="300"/>
                </a:lnTo>
                <a:lnTo>
                  <a:pt x="648950" y="259380"/>
                </a:lnTo>
                <a:lnTo>
                  <a:pt x="1250" y="259380"/>
                </a:lnTo>
                <a:close/>
              </a:path>
            </a:pathLst>
          </a:custGeom>
          <a:solidFill>
            <a:srgbClr val="41000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320" name="Google Shape;320;p45"/>
          <p:cNvSpPr/>
          <p:nvPr/>
        </p:nvSpPr>
        <p:spPr>
          <a:xfrm>
            <a:off x="3809999" y="1371600"/>
            <a:ext cx="762667" cy="342633"/>
          </a:xfrm>
          <a:custGeom>
            <a:avLst/>
            <a:gdLst/>
            <a:ahLst/>
            <a:cxnLst/>
            <a:rect l="l" t="t" r="r" b="b"/>
            <a:pathLst>
              <a:path w="647700" h="259080" extrusionOk="0">
                <a:moveTo>
                  <a:pt x="1250" y="400"/>
                </a:moveTo>
                <a:lnTo>
                  <a:pt x="648950" y="400"/>
                </a:lnTo>
                <a:lnTo>
                  <a:pt x="648950" y="259480"/>
                </a:lnTo>
                <a:lnTo>
                  <a:pt x="1250" y="259480"/>
                </a:lnTo>
                <a:close/>
              </a:path>
            </a:pathLst>
          </a:custGeom>
          <a:solidFill>
            <a:srgbClr val="68000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321" name="Google Shape;321;p45"/>
          <p:cNvSpPr/>
          <p:nvPr/>
        </p:nvSpPr>
        <p:spPr>
          <a:xfrm>
            <a:off x="3809999" y="1714500"/>
            <a:ext cx="762667" cy="342633"/>
          </a:xfrm>
          <a:custGeom>
            <a:avLst/>
            <a:gdLst/>
            <a:ahLst/>
            <a:cxnLst/>
            <a:rect l="l" t="t" r="r" b="b"/>
            <a:pathLst>
              <a:path w="647700" h="259080" extrusionOk="0">
                <a:moveTo>
                  <a:pt x="1250" y="500"/>
                </a:moveTo>
                <a:lnTo>
                  <a:pt x="648950" y="500"/>
                </a:lnTo>
                <a:lnTo>
                  <a:pt x="648950" y="259580"/>
                </a:lnTo>
                <a:lnTo>
                  <a:pt x="1250" y="259580"/>
                </a:lnTo>
                <a:close/>
              </a:path>
            </a:pathLst>
          </a:custGeom>
          <a:solidFill>
            <a:srgbClr val="93001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322" name="Google Shape;322;p45"/>
          <p:cNvSpPr/>
          <p:nvPr/>
        </p:nvSpPr>
        <p:spPr>
          <a:xfrm>
            <a:off x="3809999" y="2057400"/>
            <a:ext cx="762667" cy="342633"/>
          </a:xfrm>
          <a:custGeom>
            <a:avLst/>
            <a:gdLst/>
            <a:ahLst/>
            <a:cxnLst/>
            <a:rect l="l" t="t" r="r" b="b"/>
            <a:pathLst>
              <a:path w="647700" h="259080" extrusionOk="0">
                <a:moveTo>
                  <a:pt x="1250" y="600"/>
                </a:moveTo>
                <a:lnTo>
                  <a:pt x="648950" y="600"/>
                </a:lnTo>
                <a:lnTo>
                  <a:pt x="648950" y="259680"/>
                </a:lnTo>
                <a:lnTo>
                  <a:pt x="1250" y="259680"/>
                </a:lnTo>
                <a:close/>
              </a:path>
            </a:pathLst>
          </a:custGeom>
          <a:solidFill>
            <a:srgbClr val="C0001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323" name="Google Shape;323;p45"/>
          <p:cNvSpPr/>
          <p:nvPr/>
        </p:nvSpPr>
        <p:spPr>
          <a:xfrm>
            <a:off x="3809999" y="2400300"/>
            <a:ext cx="762667" cy="342633"/>
          </a:xfrm>
          <a:custGeom>
            <a:avLst/>
            <a:gdLst/>
            <a:ahLst/>
            <a:cxnLst/>
            <a:rect l="l" t="t" r="r" b="b"/>
            <a:pathLst>
              <a:path w="647700" h="259080" extrusionOk="0">
                <a:moveTo>
                  <a:pt x="1250" y="700"/>
                </a:moveTo>
                <a:lnTo>
                  <a:pt x="648950" y="700"/>
                </a:lnTo>
                <a:lnTo>
                  <a:pt x="648950" y="259780"/>
                </a:lnTo>
                <a:lnTo>
                  <a:pt x="1250" y="259780"/>
                </a:lnTo>
                <a:close/>
              </a:path>
            </a:pathLst>
          </a:custGeom>
          <a:solidFill>
            <a:srgbClr val="EB16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324" name="Google Shape;324;p45"/>
          <p:cNvSpPr/>
          <p:nvPr/>
        </p:nvSpPr>
        <p:spPr>
          <a:xfrm>
            <a:off x="3809999" y="2743200"/>
            <a:ext cx="762667" cy="342633"/>
          </a:xfrm>
          <a:custGeom>
            <a:avLst/>
            <a:gdLst/>
            <a:ahLst/>
            <a:cxnLst/>
            <a:rect l="l" t="t" r="r" b="b"/>
            <a:pathLst>
              <a:path w="647700" h="259080" extrusionOk="0">
                <a:moveTo>
                  <a:pt x="1250" y="800"/>
                </a:moveTo>
                <a:lnTo>
                  <a:pt x="648950" y="800"/>
                </a:lnTo>
                <a:lnTo>
                  <a:pt x="648950" y="259880"/>
                </a:lnTo>
                <a:lnTo>
                  <a:pt x="1250" y="259880"/>
                </a:lnTo>
                <a:close/>
              </a:path>
            </a:pathLst>
          </a:custGeom>
          <a:solidFill>
            <a:srgbClr val="FF535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325" name="Google Shape;325;p45"/>
          <p:cNvSpPr/>
          <p:nvPr/>
        </p:nvSpPr>
        <p:spPr>
          <a:xfrm>
            <a:off x="3809999" y="3086100"/>
            <a:ext cx="762667" cy="342633"/>
          </a:xfrm>
          <a:custGeom>
            <a:avLst/>
            <a:gdLst/>
            <a:ahLst/>
            <a:cxnLst/>
            <a:rect l="l" t="t" r="r" b="b"/>
            <a:pathLst>
              <a:path w="647700" h="259080" extrusionOk="0">
                <a:moveTo>
                  <a:pt x="1250" y="900"/>
                </a:moveTo>
                <a:lnTo>
                  <a:pt x="648950" y="900"/>
                </a:lnTo>
                <a:lnTo>
                  <a:pt x="648950" y="259980"/>
                </a:lnTo>
                <a:lnTo>
                  <a:pt x="1250" y="259980"/>
                </a:lnTo>
                <a:close/>
              </a:path>
            </a:pathLst>
          </a:custGeom>
          <a:solidFill>
            <a:srgbClr val="FF898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326" name="Google Shape;326;p45"/>
          <p:cNvSpPr/>
          <p:nvPr/>
        </p:nvSpPr>
        <p:spPr>
          <a:xfrm>
            <a:off x="3809999" y="3429000"/>
            <a:ext cx="762667" cy="342633"/>
          </a:xfrm>
          <a:custGeom>
            <a:avLst/>
            <a:gdLst/>
            <a:ahLst/>
            <a:cxnLst/>
            <a:rect l="l" t="t" r="r" b="b"/>
            <a:pathLst>
              <a:path w="647700" h="259080" extrusionOk="0">
                <a:moveTo>
                  <a:pt x="1250" y="1000"/>
                </a:moveTo>
                <a:lnTo>
                  <a:pt x="648950" y="1000"/>
                </a:lnTo>
                <a:lnTo>
                  <a:pt x="648950" y="260080"/>
                </a:lnTo>
                <a:lnTo>
                  <a:pt x="1250" y="260080"/>
                </a:lnTo>
                <a:close/>
              </a:path>
            </a:pathLst>
          </a:custGeom>
          <a:solidFill>
            <a:srgbClr val="FFB3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327" name="Google Shape;327;p45"/>
          <p:cNvSpPr/>
          <p:nvPr/>
        </p:nvSpPr>
        <p:spPr>
          <a:xfrm>
            <a:off x="3809999" y="3771900"/>
            <a:ext cx="762667" cy="342633"/>
          </a:xfrm>
          <a:custGeom>
            <a:avLst/>
            <a:gdLst/>
            <a:ahLst/>
            <a:cxnLst/>
            <a:rect l="l" t="t" r="r" b="b"/>
            <a:pathLst>
              <a:path w="647700" h="259080" extrusionOk="0">
                <a:moveTo>
                  <a:pt x="1250" y="1100"/>
                </a:moveTo>
                <a:lnTo>
                  <a:pt x="648950" y="1100"/>
                </a:lnTo>
                <a:lnTo>
                  <a:pt x="648950" y="260180"/>
                </a:lnTo>
                <a:lnTo>
                  <a:pt x="1250" y="260180"/>
                </a:lnTo>
                <a:close/>
              </a:path>
            </a:pathLst>
          </a:custGeom>
          <a:solidFill>
            <a:srgbClr val="FFDA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328" name="Google Shape;328;p45"/>
          <p:cNvSpPr/>
          <p:nvPr/>
        </p:nvSpPr>
        <p:spPr>
          <a:xfrm>
            <a:off x="3809999" y="4114800"/>
            <a:ext cx="762667" cy="342633"/>
          </a:xfrm>
          <a:custGeom>
            <a:avLst/>
            <a:gdLst/>
            <a:ahLst/>
            <a:cxnLst/>
            <a:rect l="l" t="t" r="r" b="b"/>
            <a:pathLst>
              <a:path w="647700" h="259080" extrusionOk="0">
                <a:moveTo>
                  <a:pt x="1250" y="1200"/>
                </a:moveTo>
                <a:lnTo>
                  <a:pt x="648950" y="1200"/>
                </a:lnTo>
                <a:lnTo>
                  <a:pt x="648950" y="260280"/>
                </a:lnTo>
                <a:lnTo>
                  <a:pt x="1250" y="260280"/>
                </a:lnTo>
                <a:close/>
              </a:path>
            </a:pathLst>
          </a:custGeom>
          <a:solidFill>
            <a:srgbClr val="FFED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329" name="Google Shape;329;p45"/>
          <p:cNvSpPr/>
          <p:nvPr/>
        </p:nvSpPr>
        <p:spPr>
          <a:xfrm>
            <a:off x="3809999" y="4457700"/>
            <a:ext cx="762667" cy="342633"/>
          </a:xfrm>
          <a:custGeom>
            <a:avLst/>
            <a:gdLst/>
            <a:ahLst/>
            <a:cxnLst/>
            <a:rect l="l" t="t" r="r" b="b"/>
            <a:pathLst>
              <a:path w="647700" h="259080" extrusionOk="0">
                <a:moveTo>
                  <a:pt x="1250" y="1300"/>
                </a:moveTo>
                <a:lnTo>
                  <a:pt x="648950" y="1300"/>
                </a:lnTo>
                <a:lnTo>
                  <a:pt x="648950" y="260380"/>
                </a:lnTo>
                <a:lnTo>
                  <a:pt x="1250" y="260380"/>
                </a:lnTo>
                <a:close/>
              </a:path>
            </a:pathLst>
          </a:custGeom>
          <a:solidFill>
            <a:srgbClr val="FCFC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330" name="Google Shape;330;p45"/>
          <p:cNvSpPr/>
          <p:nvPr/>
        </p:nvSpPr>
        <p:spPr>
          <a:xfrm>
            <a:off x="3809999" y="4800600"/>
            <a:ext cx="762667" cy="342633"/>
          </a:xfrm>
          <a:custGeom>
            <a:avLst/>
            <a:gdLst/>
            <a:ahLst/>
            <a:cxnLst/>
            <a:rect l="l" t="t" r="r" b="b"/>
            <a:pathLst>
              <a:path w="647700" h="259080" extrusionOk="0">
                <a:moveTo>
                  <a:pt x="1250" y="1400"/>
                </a:moveTo>
                <a:lnTo>
                  <a:pt x="648950" y="1400"/>
                </a:lnTo>
                <a:lnTo>
                  <a:pt x="648950" y="260480"/>
                </a:lnTo>
                <a:lnTo>
                  <a:pt x="125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331" name="Google Shape;331;p45"/>
          <p:cNvSpPr/>
          <p:nvPr/>
        </p:nvSpPr>
        <p:spPr>
          <a:xfrm>
            <a:off x="4571999" y="0"/>
            <a:ext cx="762667" cy="685267"/>
          </a:xfrm>
          <a:custGeom>
            <a:avLst/>
            <a:gdLst/>
            <a:ahLst/>
            <a:cxnLst/>
            <a:rect l="l" t="t" r="r" b="b"/>
            <a:pathLst>
              <a:path w="647700" h="518160" extrusionOk="0">
                <a:moveTo>
                  <a:pt x="1500" y="0"/>
                </a:moveTo>
                <a:lnTo>
                  <a:pt x="649200" y="0"/>
                </a:lnTo>
                <a:lnTo>
                  <a:pt x="649200" y="518160"/>
                </a:lnTo>
                <a:lnTo>
                  <a:pt x="1500" y="518160"/>
                </a:lnTo>
                <a:close/>
              </a:path>
            </a:pathLst>
          </a:custGeom>
          <a:solidFill>
            <a:srgbClr val="F75F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Orange</a:t>
            </a:r>
            <a:endParaRPr sz="600" i="0" u="none" strike="noStrike" cap="none">
              <a:solidFill>
                <a:schemeClr val="lt1"/>
              </a:solidFill>
              <a:latin typeface="DM Mono"/>
              <a:ea typeface="DM Mono"/>
              <a:cs typeface="DM Mono"/>
              <a:sym typeface="DM Mono"/>
            </a:endParaRPr>
          </a:p>
        </p:txBody>
      </p:sp>
      <p:sp>
        <p:nvSpPr>
          <p:cNvPr id="332" name="Google Shape;332;p45"/>
          <p:cNvSpPr/>
          <p:nvPr/>
        </p:nvSpPr>
        <p:spPr>
          <a:xfrm>
            <a:off x="4571999" y="685800"/>
            <a:ext cx="762667" cy="342633"/>
          </a:xfrm>
          <a:custGeom>
            <a:avLst/>
            <a:gdLst/>
            <a:ahLst/>
            <a:cxnLst/>
            <a:rect l="l" t="t" r="r" b="b"/>
            <a:pathLst>
              <a:path w="647700" h="259080" extrusionOk="0">
                <a:moveTo>
                  <a:pt x="1500" y="200"/>
                </a:moveTo>
                <a:lnTo>
                  <a:pt x="649200" y="200"/>
                </a:lnTo>
                <a:lnTo>
                  <a:pt x="649200" y="259280"/>
                </a:lnTo>
                <a:lnTo>
                  <a:pt x="150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333" name="Google Shape;333;p45"/>
          <p:cNvSpPr/>
          <p:nvPr/>
        </p:nvSpPr>
        <p:spPr>
          <a:xfrm>
            <a:off x="4571999" y="1028700"/>
            <a:ext cx="762667" cy="342633"/>
          </a:xfrm>
          <a:custGeom>
            <a:avLst/>
            <a:gdLst/>
            <a:ahLst/>
            <a:cxnLst/>
            <a:rect l="l" t="t" r="r" b="b"/>
            <a:pathLst>
              <a:path w="647700" h="259080" extrusionOk="0">
                <a:moveTo>
                  <a:pt x="1500" y="300"/>
                </a:moveTo>
                <a:lnTo>
                  <a:pt x="649200" y="300"/>
                </a:lnTo>
                <a:lnTo>
                  <a:pt x="649200" y="259380"/>
                </a:lnTo>
                <a:lnTo>
                  <a:pt x="1500" y="259380"/>
                </a:lnTo>
                <a:close/>
              </a:path>
            </a:pathLst>
          </a:custGeom>
          <a:solidFill>
            <a:srgbClr val="3A0A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334" name="Google Shape;334;p45"/>
          <p:cNvSpPr/>
          <p:nvPr/>
        </p:nvSpPr>
        <p:spPr>
          <a:xfrm>
            <a:off x="4571999" y="1371600"/>
            <a:ext cx="762667" cy="342633"/>
          </a:xfrm>
          <a:custGeom>
            <a:avLst/>
            <a:gdLst/>
            <a:ahLst/>
            <a:cxnLst/>
            <a:rect l="l" t="t" r="r" b="b"/>
            <a:pathLst>
              <a:path w="647700" h="259080" extrusionOk="0">
                <a:moveTo>
                  <a:pt x="1500" y="400"/>
                </a:moveTo>
                <a:lnTo>
                  <a:pt x="649200" y="400"/>
                </a:lnTo>
                <a:lnTo>
                  <a:pt x="649200" y="259480"/>
                </a:lnTo>
                <a:lnTo>
                  <a:pt x="1500" y="259480"/>
                </a:lnTo>
                <a:close/>
              </a:path>
            </a:pathLst>
          </a:custGeom>
          <a:solidFill>
            <a:srgbClr val="5F1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335" name="Google Shape;335;p45"/>
          <p:cNvSpPr/>
          <p:nvPr/>
        </p:nvSpPr>
        <p:spPr>
          <a:xfrm>
            <a:off x="4571999" y="1714500"/>
            <a:ext cx="762667" cy="342633"/>
          </a:xfrm>
          <a:custGeom>
            <a:avLst/>
            <a:gdLst/>
            <a:ahLst/>
            <a:cxnLst/>
            <a:rect l="l" t="t" r="r" b="b"/>
            <a:pathLst>
              <a:path w="647700" h="259080" extrusionOk="0">
                <a:moveTo>
                  <a:pt x="1500" y="500"/>
                </a:moveTo>
                <a:lnTo>
                  <a:pt x="649200" y="500"/>
                </a:lnTo>
                <a:lnTo>
                  <a:pt x="649200" y="259580"/>
                </a:lnTo>
                <a:lnTo>
                  <a:pt x="1500" y="259580"/>
                </a:lnTo>
                <a:close/>
              </a:path>
            </a:pathLst>
          </a:custGeom>
          <a:solidFill>
            <a:srgbClr val="862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336" name="Google Shape;336;p45"/>
          <p:cNvSpPr/>
          <p:nvPr/>
        </p:nvSpPr>
        <p:spPr>
          <a:xfrm>
            <a:off x="4571999" y="2057400"/>
            <a:ext cx="762667" cy="342633"/>
          </a:xfrm>
          <a:custGeom>
            <a:avLst/>
            <a:gdLst/>
            <a:ahLst/>
            <a:cxnLst/>
            <a:rect l="l" t="t" r="r" b="b"/>
            <a:pathLst>
              <a:path w="647700" h="259080" extrusionOk="0">
                <a:moveTo>
                  <a:pt x="1500" y="600"/>
                </a:moveTo>
                <a:lnTo>
                  <a:pt x="649200" y="600"/>
                </a:lnTo>
                <a:lnTo>
                  <a:pt x="649200" y="259680"/>
                </a:lnTo>
                <a:lnTo>
                  <a:pt x="1500" y="259680"/>
                </a:lnTo>
                <a:close/>
              </a:path>
            </a:pathLst>
          </a:custGeom>
          <a:solidFill>
            <a:srgbClr val="AF3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337" name="Google Shape;337;p45"/>
          <p:cNvSpPr/>
          <p:nvPr/>
        </p:nvSpPr>
        <p:spPr>
          <a:xfrm>
            <a:off x="4571999" y="2400300"/>
            <a:ext cx="762667" cy="342633"/>
          </a:xfrm>
          <a:custGeom>
            <a:avLst/>
            <a:gdLst/>
            <a:ahLst/>
            <a:cxnLst/>
            <a:rect l="l" t="t" r="r" b="b"/>
            <a:pathLst>
              <a:path w="647700" h="259080" extrusionOk="0">
                <a:moveTo>
                  <a:pt x="1500" y="700"/>
                </a:moveTo>
                <a:lnTo>
                  <a:pt x="649200" y="700"/>
                </a:lnTo>
                <a:lnTo>
                  <a:pt x="649200" y="259780"/>
                </a:lnTo>
                <a:lnTo>
                  <a:pt x="1500" y="259780"/>
                </a:lnTo>
                <a:close/>
              </a:path>
            </a:pathLst>
          </a:custGeom>
          <a:solidFill>
            <a:srgbClr val="D446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338" name="Google Shape;338;p45"/>
          <p:cNvSpPr/>
          <p:nvPr/>
        </p:nvSpPr>
        <p:spPr>
          <a:xfrm>
            <a:off x="4571999" y="2743200"/>
            <a:ext cx="762667" cy="342633"/>
          </a:xfrm>
          <a:custGeom>
            <a:avLst/>
            <a:gdLst/>
            <a:ahLst/>
            <a:cxnLst/>
            <a:rect l="l" t="t" r="r" b="b"/>
            <a:pathLst>
              <a:path w="647700" h="259080" extrusionOk="0">
                <a:moveTo>
                  <a:pt x="1500" y="800"/>
                </a:moveTo>
                <a:lnTo>
                  <a:pt x="649200" y="800"/>
                </a:lnTo>
                <a:lnTo>
                  <a:pt x="649200" y="259880"/>
                </a:lnTo>
                <a:lnTo>
                  <a:pt x="1500" y="259880"/>
                </a:lnTo>
                <a:close/>
              </a:path>
            </a:pathLst>
          </a:custGeom>
          <a:solidFill>
            <a:srgbClr val="F75F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339" name="Google Shape;339;p45"/>
          <p:cNvSpPr/>
          <p:nvPr/>
        </p:nvSpPr>
        <p:spPr>
          <a:xfrm>
            <a:off x="4571999" y="3086100"/>
            <a:ext cx="762667" cy="342633"/>
          </a:xfrm>
          <a:custGeom>
            <a:avLst/>
            <a:gdLst/>
            <a:ahLst/>
            <a:cxnLst/>
            <a:rect l="l" t="t" r="r" b="b"/>
            <a:pathLst>
              <a:path w="647700" h="259080" extrusionOk="0">
                <a:moveTo>
                  <a:pt x="1500" y="900"/>
                </a:moveTo>
                <a:lnTo>
                  <a:pt x="649200" y="900"/>
                </a:lnTo>
                <a:lnTo>
                  <a:pt x="649200" y="259980"/>
                </a:lnTo>
                <a:lnTo>
                  <a:pt x="1500" y="259980"/>
                </a:lnTo>
                <a:close/>
              </a:path>
            </a:pathLst>
          </a:custGeom>
          <a:solidFill>
            <a:srgbClr val="FF8B6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340" name="Google Shape;340;p45"/>
          <p:cNvSpPr/>
          <p:nvPr/>
        </p:nvSpPr>
        <p:spPr>
          <a:xfrm>
            <a:off x="4571999" y="3429000"/>
            <a:ext cx="762667" cy="342633"/>
          </a:xfrm>
          <a:custGeom>
            <a:avLst/>
            <a:gdLst/>
            <a:ahLst/>
            <a:cxnLst/>
            <a:rect l="l" t="t" r="r" b="b"/>
            <a:pathLst>
              <a:path w="647700" h="259080" extrusionOk="0">
                <a:moveTo>
                  <a:pt x="1500" y="1000"/>
                </a:moveTo>
                <a:lnTo>
                  <a:pt x="649200" y="1000"/>
                </a:lnTo>
                <a:lnTo>
                  <a:pt x="649200" y="260080"/>
                </a:lnTo>
                <a:lnTo>
                  <a:pt x="1500" y="260080"/>
                </a:lnTo>
                <a:close/>
              </a:path>
            </a:pathLst>
          </a:custGeom>
          <a:solidFill>
            <a:srgbClr val="FFB5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341" name="Google Shape;341;p45"/>
          <p:cNvSpPr/>
          <p:nvPr/>
        </p:nvSpPr>
        <p:spPr>
          <a:xfrm>
            <a:off x="4571999" y="3771900"/>
            <a:ext cx="762667" cy="342633"/>
          </a:xfrm>
          <a:custGeom>
            <a:avLst/>
            <a:gdLst/>
            <a:ahLst/>
            <a:cxnLst/>
            <a:rect l="l" t="t" r="r" b="b"/>
            <a:pathLst>
              <a:path w="647700" h="259080" extrusionOk="0">
                <a:moveTo>
                  <a:pt x="1500" y="1100"/>
                </a:moveTo>
                <a:lnTo>
                  <a:pt x="649200" y="1100"/>
                </a:lnTo>
                <a:lnTo>
                  <a:pt x="649200" y="260180"/>
                </a:lnTo>
                <a:lnTo>
                  <a:pt x="1500" y="260180"/>
                </a:lnTo>
                <a:close/>
              </a:path>
            </a:pathLst>
          </a:custGeom>
          <a:solidFill>
            <a:srgbClr val="FFDB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342" name="Google Shape;342;p45"/>
          <p:cNvSpPr/>
          <p:nvPr/>
        </p:nvSpPr>
        <p:spPr>
          <a:xfrm>
            <a:off x="4571999" y="4114800"/>
            <a:ext cx="762667" cy="342633"/>
          </a:xfrm>
          <a:custGeom>
            <a:avLst/>
            <a:gdLst/>
            <a:ahLst/>
            <a:cxnLst/>
            <a:rect l="l" t="t" r="r" b="b"/>
            <a:pathLst>
              <a:path w="647700" h="259080" extrusionOk="0">
                <a:moveTo>
                  <a:pt x="1500" y="1200"/>
                </a:moveTo>
                <a:lnTo>
                  <a:pt x="649200" y="1200"/>
                </a:lnTo>
                <a:lnTo>
                  <a:pt x="649200" y="260280"/>
                </a:lnTo>
                <a:lnTo>
                  <a:pt x="1500" y="260280"/>
                </a:lnTo>
                <a:close/>
              </a:path>
            </a:pathLst>
          </a:custGeom>
          <a:solidFill>
            <a:srgbClr val="FFED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343" name="Google Shape;343;p45"/>
          <p:cNvSpPr/>
          <p:nvPr/>
        </p:nvSpPr>
        <p:spPr>
          <a:xfrm>
            <a:off x="4571999" y="4457700"/>
            <a:ext cx="762667" cy="342633"/>
          </a:xfrm>
          <a:custGeom>
            <a:avLst/>
            <a:gdLst/>
            <a:ahLst/>
            <a:cxnLst/>
            <a:rect l="l" t="t" r="r" b="b"/>
            <a:pathLst>
              <a:path w="647700" h="259080" extrusionOk="0">
                <a:moveTo>
                  <a:pt x="1500" y="1300"/>
                </a:moveTo>
                <a:lnTo>
                  <a:pt x="649200" y="1300"/>
                </a:lnTo>
                <a:lnTo>
                  <a:pt x="649200" y="260380"/>
                </a:lnTo>
                <a:lnTo>
                  <a:pt x="1500" y="260380"/>
                </a:lnTo>
                <a:close/>
              </a:path>
            </a:pathLst>
          </a:custGeom>
          <a:solidFill>
            <a:srgbClr val="FCFC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344" name="Google Shape;344;p45"/>
          <p:cNvSpPr/>
          <p:nvPr/>
        </p:nvSpPr>
        <p:spPr>
          <a:xfrm>
            <a:off x="4571999" y="4800600"/>
            <a:ext cx="762667" cy="342633"/>
          </a:xfrm>
          <a:custGeom>
            <a:avLst/>
            <a:gdLst/>
            <a:ahLst/>
            <a:cxnLst/>
            <a:rect l="l" t="t" r="r" b="b"/>
            <a:pathLst>
              <a:path w="647700" h="259080" extrusionOk="0">
                <a:moveTo>
                  <a:pt x="1500" y="1400"/>
                </a:moveTo>
                <a:lnTo>
                  <a:pt x="649200" y="1400"/>
                </a:lnTo>
                <a:lnTo>
                  <a:pt x="649200" y="260480"/>
                </a:lnTo>
                <a:lnTo>
                  <a:pt x="150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345" name="Google Shape;345;p45"/>
          <p:cNvSpPr/>
          <p:nvPr/>
        </p:nvSpPr>
        <p:spPr>
          <a:xfrm>
            <a:off x="5333999" y="0"/>
            <a:ext cx="762667" cy="685267"/>
          </a:xfrm>
          <a:custGeom>
            <a:avLst/>
            <a:gdLst/>
            <a:ahLst/>
            <a:cxnLst/>
            <a:rect l="l" t="t" r="r" b="b"/>
            <a:pathLst>
              <a:path w="647700" h="518160" extrusionOk="0">
                <a:moveTo>
                  <a:pt x="1750" y="0"/>
                </a:moveTo>
                <a:lnTo>
                  <a:pt x="649450" y="0"/>
                </a:lnTo>
                <a:lnTo>
                  <a:pt x="649450" y="518160"/>
                </a:lnTo>
                <a:lnTo>
                  <a:pt x="1750" y="518160"/>
                </a:lnTo>
                <a:close/>
              </a:path>
            </a:pathLst>
          </a:custGeom>
          <a:solidFill>
            <a:srgbClr val="FAB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Yellow</a:t>
            </a:r>
            <a:endParaRPr sz="600" i="0" u="none" strike="noStrike" cap="none">
              <a:solidFill>
                <a:srgbClr val="000000"/>
              </a:solidFill>
              <a:latin typeface="DM Mono"/>
              <a:ea typeface="DM Mono"/>
              <a:cs typeface="DM Mono"/>
              <a:sym typeface="DM Mono"/>
            </a:endParaRPr>
          </a:p>
        </p:txBody>
      </p:sp>
      <p:sp>
        <p:nvSpPr>
          <p:cNvPr id="346" name="Google Shape;346;p45"/>
          <p:cNvSpPr/>
          <p:nvPr/>
        </p:nvSpPr>
        <p:spPr>
          <a:xfrm>
            <a:off x="5333999" y="685800"/>
            <a:ext cx="762667" cy="342633"/>
          </a:xfrm>
          <a:custGeom>
            <a:avLst/>
            <a:gdLst/>
            <a:ahLst/>
            <a:cxnLst/>
            <a:rect l="l" t="t" r="r" b="b"/>
            <a:pathLst>
              <a:path w="647700" h="259080" extrusionOk="0">
                <a:moveTo>
                  <a:pt x="1750" y="200"/>
                </a:moveTo>
                <a:lnTo>
                  <a:pt x="649450" y="200"/>
                </a:lnTo>
                <a:lnTo>
                  <a:pt x="649450" y="259280"/>
                </a:lnTo>
                <a:lnTo>
                  <a:pt x="175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347" name="Google Shape;347;p45"/>
          <p:cNvSpPr/>
          <p:nvPr/>
        </p:nvSpPr>
        <p:spPr>
          <a:xfrm>
            <a:off x="5333999" y="1028700"/>
            <a:ext cx="762667" cy="342633"/>
          </a:xfrm>
          <a:custGeom>
            <a:avLst/>
            <a:gdLst/>
            <a:ahLst/>
            <a:cxnLst/>
            <a:rect l="l" t="t" r="r" b="b"/>
            <a:pathLst>
              <a:path w="647700" h="259080" extrusionOk="0">
                <a:moveTo>
                  <a:pt x="1750" y="300"/>
                </a:moveTo>
                <a:lnTo>
                  <a:pt x="649450" y="300"/>
                </a:lnTo>
                <a:lnTo>
                  <a:pt x="649450" y="259380"/>
                </a:lnTo>
                <a:lnTo>
                  <a:pt x="1750" y="259380"/>
                </a:lnTo>
                <a:close/>
              </a:path>
            </a:pathLst>
          </a:custGeom>
          <a:solidFill>
            <a:srgbClr val="251A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348" name="Google Shape;348;p45"/>
          <p:cNvSpPr/>
          <p:nvPr/>
        </p:nvSpPr>
        <p:spPr>
          <a:xfrm>
            <a:off x="5333999" y="1371600"/>
            <a:ext cx="762667" cy="342633"/>
          </a:xfrm>
          <a:custGeom>
            <a:avLst/>
            <a:gdLst/>
            <a:ahLst/>
            <a:cxnLst/>
            <a:rect l="l" t="t" r="r" b="b"/>
            <a:pathLst>
              <a:path w="647700" h="259080" extrusionOk="0">
                <a:moveTo>
                  <a:pt x="1750" y="400"/>
                </a:moveTo>
                <a:lnTo>
                  <a:pt x="649450" y="400"/>
                </a:lnTo>
                <a:lnTo>
                  <a:pt x="649450" y="259480"/>
                </a:lnTo>
                <a:lnTo>
                  <a:pt x="1750" y="259480"/>
                </a:lnTo>
                <a:close/>
              </a:path>
            </a:pathLst>
          </a:custGeom>
          <a:solidFill>
            <a:srgbClr val="3F2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349" name="Google Shape;349;p45"/>
          <p:cNvSpPr/>
          <p:nvPr/>
        </p:nvSpPr>
        <p:spPr>
          <a:xfrm>
            <a:off x="5333999" y="1714500"/>
            <a:ext cx="762667" cy="342633"/>
          </a:xfrm>
          <a:custGeom>
            <a:avLst/>
            <a:gdLst/>
            <a:ahLst/>
            <a:cxnLst/>
            <a:rect l="l" t="t" r="r" b="b"/>
            <a:pathLst>
              <a:path w="647700" h="259080" extrusionOk="0">
                <a:moveTo>
                  <a:pt x="1750" y="500"/>
                </a:moveTo>
                <a:lnTo>
                  <a:pt x="649450" y="500"/>
                </a:lnTo>
                <a:lnTo>
                  <a:pt x="649450" y="259580"/>
                </a:lnTo>
                <a:lnTo>
                  <a:pt x="1750" y="259580"/>
                </a:lnTo>
                <a:close/>
              </a:path>
            </a:pathLst>
          </a:custGeom>
          <a:solidFill>
            <a:srgbClr val="5B4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350" name="Google Shape;350;p45"/>
          <p:cNvSpPr/>
          <p:nvPr/>
        </p:nvSpPr>
        <p:spPr>
          <a:xfrm>
            <a:off x="5333999" y="2057400"/>
            <a:ext cx="762667" cy="342633"/>
          </a:xfrm>
          <a:custGeom>
            <a:avLst/>
            <a:gdLst/>
            <a:ahLst/>
            <a:cxnLst/>
            <a:rect l="l" t="t" r="r" b="b"/>
            <a:pathLst>
              <a:path w="647700" h="259080" extrusionOk="0">
                <a:moveTo>
                  <a:pt x="1750" y="600"/>
                </a:moveTo>
                <a:lnTo>
                  <a:pt x="649450" y="600"/>
                </a:lnTo>
                <a:lnTo>
                  <a:pt x="649450" y="259680"/>
                </a:lnTo>
                <a:lnTo>
                  <a:pt x="1750" y="259680"/>
                </a:lnTo>
                <a:close/>
              </a:path>
            </a:pathLst>
          </a:custGeom>
          <a:solidFill>
            <a:srgbClr val="7859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351" name="Google Shape;351;p45"/>
          <p:cNvSpPr/>
          <p:nvPr/>
        </p:nvSpPr>
        <p:spPr>
          <a:xfrm>
            <a:off x="5333999" y="2400300"/>
            <a:ext cx="762667" cy="342633"/>
          </a:xfrm>
          <a:custGeom>
            <a:avLst/>
            <a:gdLst/>
            <a:ahLst/>
            <a:cxnLst/>
            <a:rect l="l" t="t" r="r" b="b"/>
            <a:pathLst>
              <a:path w="647700" h="259080" extrusionOk="0">
                <a:moveTo>
                  <a:pt x="1750" y="700"/>
                </a:moveTo>
                <a:lnTo>
                  <a:pt x="649450" y="700"/>
                </a:lnTo>
                <a:lnTo>
                  <a:pt x="649450" y="259780"/>
                </a:lnTo>
                <a:lnTo>
                  <a:pt x="1750" y="259780"/>
                </a:lnTo>
                <a:close/>
              </a:path>
            </a:pathLst>
          </a:custGeom>
          <a:solidFill>
            <a:srgbClr val="977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352" name="Google Shape;352;p45"/>
          <p:cNvSpPr/>
          <p:nvPr/>
        </p:nvSpPr>
        <p:spPr>
          <a:xfrm>
            <a:off x="5333999" y="2743200"/>
            <a:ext cx="762667" cy="342633"/>
          </a:xfrm>
          <a:custGeom>
            <a:avLst/>
            <a:gdLst/>
            <a:ahLst/>
            <a:cxnLst/>
            <a:rect l="l" t="t" r="r" b="b"/>
            <a:pathLst>
              <a:path w="647700" h="259080" extrusionOk="0">
                <a:moveTo>
                  <a:pt x="1750" y="800"/>
                </a:moveTo>
                <a:lnTo>
                  <a:pt x="649450" y="800"/>
                </a:lnTo>
                <a:lnTo>
                  <a:pt x="649450" y="259880"/>
                </a:lnTo>
                <a:lnTo>
                  <a:pt x="1750" y="259880"/>
                </a:lnTo>
                <a:close/>
              </a:path>
            </a:pathLst>
          </a:custGeom>
          <a:solidFill>
            <a:srgbClr val="B78A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353" name="Google Shape;353;p45"/>
          <p:cNvSpPr/>
          <p:nvPr/>
        </p:nvSpPr>
        <p:spPr>
          <a:xfrm>
            <a:off x="5333999" y="3086100"/>
            <a:ext cx="762667" cy="342633"/>
          </a:xfrm>
          <a:custGeom>
            <a:avLst/>
            <a:gdLst/>
            <a:ahLst/>
            <a:cxnLst/>
            <a:rect l="l" t="t" r="r" b="b"/>
            <a:pathLst>
              <a:path w="647700" h="259080" extrusionOk="0">
                <a:moveTo>
                  <a:pt x="1750" y="900"/>
                </a:moveTo>
                <a:lnTo>
                  <a:pt x="649450" y="900"/>
                </a:lnTo>
                <a:lnTo>
                  <a:pt x="649450" y="259980"/>
                </a:lnTo>
                <a:lnTo>
                  <a:pt x="1750" y="259980"/>
                </a:lnTo>
                <a:close/>
              </a:path>
            </a:pathLst>
          </a:custGeom>
          <a:solidFill>
            <a:srgbClr val="D8A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354" name="Google Shape;354;p45"/>
          <p:cNvSpPr/>
          <p:nvPr/>
        </p:nvSpPr>
        <p:spPr>
          <a:xfrm>
            <a:off x="5333999" y="3429000"/>
            <a:ext cx="762667" cy="342633"/>
          </a:xfrm>
          <a:custGeom>
            <a:avLst/>
            <a:gdLst/>
            <a:ahLst/>
            <a:cxnLst/>
            <a:rect l="l" t="t" r="r" b="b"/>
            <a:pathLst>
              <a:path w="647700" h="259080" extrusionOk="0">
                <a:moveTo>
                  <a:pt x="1750" y="1000"/>
                </a:moveTo>
                <a:lnTo>
                  <a:pt x="649450" y="1000"/>
                </a:lnTo>
                <a:lnTo>
                  <a:pt x="649450" y="260080"/>
                </a:lnTo>
                <a:lnTo>
                  <a:pt x="1750" y="260080"/>
                </a:lnTo>
                <a:close/>
              </a:path>
            </a:pathLst>
          </a:custGeom>
          <a:solidFill>
            <a:srgbClr val="FAB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355" name="Google Shape;355;p45"/>
          <p:cNvSpPr/>
          <p:nvPr/>
        </p:nvSpPr>
        <p:spPr>
          <a:xfrm>
            <a:off x="5333999" y="3771900"/>
            <a:ext cx="762667" cy="342633"/>
          </a:xfrm>
          <a:custGeom>
            <a:avLst/>
            <a:gdLst/>
            <a:ahLst/>
            <a:cxnLst/>
            <a:rect l="l" t="t" r="r" b="b"/>
            <a:pathLst>
              <a:path w="647700" h="259080" extrusionOk="0">
                <a:moveTo>
                  <a:pt x="1750" y="1100"/>
                </a:moveTo>
                <a:lnTo>
                  <a:pt x="649450" y="1100"/>
                </a:lnTo>
                <a:lnTo>
                  <a:pt x="649450" y="260180"/>
                </a:lnTo>
                <a:lnTo>
                  <a:pt x="1750" y="260180"/>
                </a:lnTo>
                <a:close/>
              </a:path>
            </a:pathLst>
          </a:custGeom>
          <a:solidFill>
            <a:srgbClr val="FFD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356" name="Google Shape;356;p45"/>
          <p:cNvSpPr/>
          <p:nvPr/>
        </p:nvSpPr>
        <p:spPr>
          <a:xfrm>
            <a:off x="5333999" y="4114800"/>
            <a:ext cx="762667" cy="342633"/>
          </a:xfrm>
          <a:custGeom>
            <a:avLst/>
            <a:gdLst/>
            <a:ahLst/>
            <a:cxnLst/>
            <a:rect l="l" t="t" r="r" b="b"/>
            <a:pathLst>
              <a:path w="647700" h="259080" extrusionOk="0">
                <a:moveTo>
                  <a:pt x="1750" y="1200"/>
                </a:moveTo>
                <a:lnTo>
                  <a:pt x="649450" y="1200"/>
                </a:lnTo>
                <a:lnTo>
                  <a:pt x="649450" y="260280"/>
                </a:lnTo>
                <a:lnTo>
                  <a:pt x="1750" y="260280"/>
                </a:lnTo>
                <a:close/>
              </a:path>
            </a:pathLst>
          </a:custGeom>
          <a:solidFill>
            <a:srgbClr val="FFEF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357" name="Google Shape;357;p45"/>
          <p:cNvSpPr/>
          <p:nvPr/>
        </p:nvSpPr>
        <p:spPr>
          <a:xfrm>
            <a:off x="5333999" y="4457700"/>
            <a:ext cx="762667" cy="342633"/>
          </a:xfrm>
          <a:custGeom>
            <a:avLst/>
            <a:gdLst/>
            <a:ahLst/>
            <a:cxnLst/>
            <a:rect l="l" t="t" r="r" b="b"/>
            <a:pathLst>
              <a:path w="647700" h="259080" extrusionOk="0">
                <a:moveTo>
                  <a:pt x="1750" y="1300"/>
                </a:moveTo>
                <a:lnTo>
                  <a:pt x="649450" y="1300"/>
                </a:lnTo>
                <a:lnTo>
                  <a:pt x="649450" y="260380"/>
                </a:lnTo>
                <a:lnTo>
                  <a:pt x="1750" y="260380"/>
                </a:lnTo>
                <a:close/>
              </a:path>
            </a:pathLst>
          </a:custGeom>
          <a:solidFill>
            <a:srgbClr val="FFFB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358" name="Google Shape;358;p45"/>
          <p:cNvSpPr/>
          <p:nvPr/>
        </p:nvSpPr>
        <p:spPr>
          <a:xfrm>
            <a:off x="5333999" y="4800600"/>
            <a:ext cx="762667" cy="342633"/>
          </a:xfrm>
          <a:custGeom>
            <a:avLst/>
            <a:gdLst/>
            <a:ahLst/>
            <a:cxnLst/>
            <a:rect l="l" t="t" r="r" b="b"/>
            <a:pathLst>
              <a:path w="647700" h="259080" extrusionOk="0">
                <a:moveTo>
                  <a:pt x="1750" y="1400"/>
                </a:moveTo>
                <a:lnTo>
                  <a:pt x="649450" y="1400"/>
                </a:lnTo>
                <a:lnTo>
                  <a:pt x="649450" y="260480"/>
                </a:lnTo>
                <a:lnTo>
                  <a:pt x="175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359" name="Google Shape;359;p45"/>
          <p:cNvSpPr/>
          <p:nvPr/>
        </p:nvSpPr>
        <p:spPr>
          <a:xfrm>
            <a:off x="6095999" y="0"/>
            <a:ext cx="762667" cy="685267"/>
          </a:xfrm>
          <a:custGeom>
            <a:avLst/>
            <a:gdLst/>
            <a:ahLst/>
            <a:cxnLst/>
            <a:rect l="l" t="t" r="r" b="b"/>
            <a:pathLst>
              <a:path w="647700" h="518160" extrusionOk="0">
                <a:moveTo>
                  <a:pt x="2000" y="0"/>
                </a:moveTo>
                <a:lnTo>
                  <a:pt x="649700" y="0"/>
                </a:lnTo>
                <a:lnTo>
                  <a:pt x="649700" y="518160"/>
                </a:lnTo>
                <a:lnTo>
                  <a:pt x="2000" y="518160"/>
                </a:lnTo>
                <a:close/>
              </a:path>
            </a:pathLst>
          </a:custGeom>
          <a:solidFill>
            <a:srgbClr val="C6F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Lime</a:t>
            </a:r>
            <a:endParaRPr sz="600" i="0" u="none" strike="noStrike" cap="none">
              <a:solidFill>
                <a:srgbClr val="000000"/>
              </a:solidFill>
              <a:latin typeface="DM Mono"/>
              <a:ea typeface="DM Mono"/>
              <a:cs typeface="DM Mono"/>
              <a:sym typeface="DM Mono"/>
            </a:endParaRPr>
          </a:p>
        </p:txBody>
      </p:sp>
      <p:sp>
        <p:nvSpPr>
          <p:cNvPr id="360" name="Google Shape;360;p45"/>
          <p:cNvSpPr/>
          <p:nvPr/>
        </p:nvSpPr>
        <p:spPr>
          <a:xfrm>
            <a:off x="6095999" y="685800"/>
            <a:ext cx="762667" cy="342633"/>
          </a:xfrm>
          <a:custGeom>
            <a:avLst/>
            <a:gdLst/>
            <a:ahLst/>
            <a:cxnLst/>
            <a:rect l="l" t="t" r="r" b="b"/>
            <a:pathLst>
              <a:path w="647700" h="259080" extrusionOk="0">
                <a:moveTo>
                  <a:pt x="2000" y="200"/>
                </a:moveTo>
                <a:lnTo>
                  <a:pt x="649700" y="200"/>
                </a:lnTo>
                <a:lnTo>
                  <a:pt x="649700" y="259280"/>
                </a:lnTo>
                <a:lnTo>
                  <a:pt x="200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361" name="Google Shape;361;p45"/>
          <p:cNvSpPr/>
          <p:nvPr/>
        </p:nvSpPr>
        <p:spPr>
          <a:xfrm>
            <a:off x="6095999" y="1028700"/>
            <a:ext cx="762667" cy="342633"/>
          </a:xfrm>
          <a:custGeom>
            <a:avLst/>
            <a:gdLst/>
            <a:ahLst/>
            <a:cxnLst/>
            <a:rect l="l" t="t" r="r" b="b"/>
            <a:pathLst>
              <a:path w="647700" h="259080" extrusionOk="0">
                <a:moveTo>
                  <a:pt x="2000" y="300"/>
                </a:moveTo>
                <a:lnTo>
                  <a:pt x="649700" y="300"/>
                </a:lnTo>
                <a:lnTo>
                  <a:pt x="649700" y="259380"/>
                </a:lnTo>
                <a:lnTo>
                  <a:pt x="2000" y="259380"/>
                </a:lnTo>
                <a:close/>
              </a:path>
            </a:pathLst>
          </a:custGeom>
          <a:solidFill>
            <a:srgbClr val="171E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362" name="Google Shape;362;p45"/>
          <p:cNvSpPr/>
          <p:nvPr/>
        </p:nvSpPr>
        <p:spPr>
          <a:xfrm>
            <a:off x="6095999" y="1371600"/>
            <a:ext cx="762667" cy="342633"/>
          </a:xfrm>
          <a:custGeom>
            <a:avLst/>
            <a:gdLst/>
            <a:ahLst/>
            <a:cxnLst/>
            <a:rect l="l" t="t" r="r" b="b"/>
            <a:pathLst>
              <a:path w="647700" h="259080" extrusionOk="0">
                <a:moveTo>
                  <a:pt x="2000" y="400"/>
                </a:moveTo>
                <a:lnTo>
                  <a:pt x="649700" y="400"/>
                </a:lnTo>
                <a:lnTo>
                  <a:pt x="649700" y="259480"/>
                </a:lnTo>
                <a:lnTo>
                  <a:pt x="2000" y="259480"/>
                </a:lnTo>
                <a:close/>
              </a:path>
            </a:pathLst>
          </a:custGeom>
          <a:solidFill>
            <a:srgbClr val="2935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363" name="Google Shape;363;p45"/>
          <p:cNvSpPr/>
          <p:nvPr/>
        </p:nvSpPr>
        <p:spPr>
          <a:xfrm>
            <a:off x="6095999" y="1714500"/>
            <a:ext cx="762667" cy="342633"/>
          </a:xfrm>
          <a:custGeom>
            <a:avLst/>
            <a:gdLst/>
            <a:ahLst/>
            <a:cxnLst/>
            <a:rect l="l" t="t" r="r" b="b"/>
            <a:pathLst>
              <a:path w="647700" h="259080" extrusionOk="0">
                <a:moveTo>
                  <a:pt x="2000" y="500"/>
                </a:moveTo>
                <a:lnTo>
                  <a:pt x="649700" y="500"/>
                </a:lnTo>
                <a:lnTo>
                  <a:pt x="649700" y="259580"/>
                </a:lnTo>
                <a:lnTo>
                  <a:pt x="2000" y="259580"/>
                </a:lnTo>
                <a:close/>
              </a:path>
            </a:pathLst>
          </a:custGeom>
          <a:solidFill>
            <a:srgbClr val="3D4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364" name="Google Shape;364;p45"/>
          <p:cNvSpPr/>
          <p:nvPr/>
        </p:nvSpPr>
        <p:spPr>
          <a:xfrm>
            <a:off x="6095999" y="2057400"/>
            <a:ext cx="762667" cy="342633"/>
          </a:xfrm>
          <a:custGeom>
            <a:avLst/>
            <a:gdLst/>
            <a:ahLst/>
            <a:cxnLst/>
            <a:rect l="l" t="t" r="r" b="b"/>
            <a:pathLst>
              <a:path w="647700" h="259080" extrusionOk="0">
                <a:moveTo>
                  <a:pt x="2000" y="600"/>
                </a:moveTo>
                <a:lnTo>
                  <a:pt x="649700" y="600"/>
                </a:lnTo>
                <a:lnTo>
                  <a:pt x="649700" y="259680"/>
                </a:lnTo>
                <a:lnTo>
                  <a:pt x="2000" y="259680"/>
                </a:lnTo>
                <a:close/>
              </a:path>
            </a:pathLst>
          </a:custGeom>
          <a:solidFill>
            <a:srgbClr val="52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365" name="Google Shape;365;p45"/>
          <p:cNvSpPr/>
          <p:nvPr/>
        </p:nvSpPr>
        <p:spPr>
          <a:xfrm>
            <a:off x="6095999" y="2400300"/>
            <a:ext cx="762667" cy="342633"/>
          </a:xfrm>
          <a:custGeom>
            <a:avLst/>
            <a:gdLst/>
            <a:ahLst/>
            <a:cxnLst/>
            <a:rect l="l" t="t" r="r" b="b"/>
            <a:pathLst>
              <a:path w="647700" h="259080" extrusionOk="0">
                <a:moveTo>
                  <a:pt x="2000" y="700"/>
                </a:moveTo>
                <a:lnTo>
                  <a:pt x="649700" y="700"/>
                </a:lnTo>
                <a:lnTo>
                  <a:pt x="649700" y="259780"/>
                </a:lnTo>
                <a:lnTo>
                  <a:pt x="2000" y="259780"/>
                </a:lnTo>
                <a:close/>
              </a:path>
            </a:pathLst>
          </a:custGeom>
          <a:solidFill>
            <a:srgbClr val="688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366" name="Google Shape;366;p45"/>
          <p:cNvSpPr/>
          <p:nvPr/>
        </p:nvSpPr>
        <p:spPr>
          <a:xfrm>
            <a:off x="6095999" y="2743200"/>
            <a:ext cx="762667" cy="342633"/>
          </a:xfrm>
          <a:custGeom>
            <a:avLst/>
            <a:gdLst/>
            <a:ahLst/>
            <a:cxnLst/>
            <a:rect l="l" t="t" r="r" b="b"/>
            <a:pathLst>
              <a:path w="647700" h="259080" extrusionOk="0">
                <a:moveTo>
                  <a:pt x="2000" y="800"/>
                </a:moveTo>
                <a:lnTo>
                  <a:pt x="649700" y="800"/>
                </a:lnTo>
                <a:lnTo>
                  <a:pt x="649700" y="259880"/>
                </a:lnTo>
                <a:lnTo>
                  <a:pt x="2000" y="259880"/>
                </a:lnTo>
                <a:close/>
              </a:path>
            </a:pathLst>
          </a:custGeom>
          <a:solidFill>
            <a:srgbClr val="7E9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367" name="Google Shape;367;p45"/>
          <p:cNvSpPr/>
          <p:nvPr/>
        </p:nvSpPr>
        <p:spPr>
          <a:xfrm>
            <a:off x="6095999" y="3086100"/>
            <a:ext cx="762667" cy="342633"/>
          </a:xfrm>
          <a:custGeom>
            <a:avLst/>
            <a:gdLst/>
            <a:ahLst/>
            <a:cxnLst/>
            <a:rect l="l" t="t" r="r" b="b"/>
            <a:pathLst>
              <a:path w="647700" h="259080" extrusionOk="0">
                <a:moveTo>
                  <a:pt x="2000" y="900"/>
                </a:moveTo>
                <a:lnTo>
                  <a:pt x="649700" y="900"/>
                </a:lnTo>
                <a:lnTo>
                  <a:pt x="649700" y="259980"/>
                </a:lnTo>
                <a:lnTo>
                  <a:pt x="2000" y="259980"/>
                </a:lnTo>
                <a:close/>
              </a:path>
            </a:pathLst>
          </a:custGeom>
          <a:solidFill>
            <a:srgbClr val="96B8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368" name="Google Shape;368;p45"/>
          <p:cNvSpPr/>
          <p:nvPr/>
        </p:nvSpPr>
        <p:spPr>
          <a:xfrm>
            <a:off x="6095999" y="3429000"/>
            <a:ext cx="762667" cy="342633"/>
          </a:xfrm>
          <a:custGeom>
            <a:avLst/>
            <a:gdLst/>
            <a:ahLst/>
            <a:cxnLst/>
            <a:rect l="l" t="t" r="r" b="b"/>
            <a:pathLst>
              <a:path w="647700" h="259080" extrusionOk="0">
                <a:moveTo>
                  <a:pt x="2000" y="1000"/>
                </a:moveTo>
                <a:lnTo>
                  <a:pt x="649700" y="1000"/>
                </a:lnTo>
                <a:lnTo>
                  <a:pt x="649700" y="260080"/>
                </a:lnTo>
                <a:lnTo>
                  <a:pt x="2000" y="260080"/>
                </a:lnTo>
                <a:close/>
              </a:path>
            </a:pathLst>
          </a:custGeom>
          <a:solidFill>
            <a:srgbClr val="AED5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369" name="Google Shape;369;p45"/>
          <p:cNvSpPr/>
          <p:nvPr/>
        </p:nvSpPr>
        <p:spPr>
          <a:xfrm>
            <a:off x="6095999" y="3771900"/>
            <a:ext cx="762667" cy="342633"/>
          </a:xfrm>
          <a:custGeom>
            <a:avLst/>
            <a:gdLst/>
            <a:ahLst/>
            <a:cxnLst/>
            <a:rect l="l" t="t" r="r" b="b"/>
            <a:pathLst>
              <a:path w="647700" h="259080" extrusionOk="0">
                <a:moveTo>
                  <a:pt x="2000" y="1100"/>
                </a:moveTo>
                <a:lnTo>
                  <a:pt x="649700" y="1100"/>
                </a:lnTo>
                <a:lnTo>
                  <a:pt x="649700" y="260180"/>
                </a:lnTo>
                <a:lnTo>
                  <a:pt x="2000" y="260180"/>
                </a:lnTo>
                <a:close/>
              </a:path>
            </a:pathLst>
          </a:custGeom>
          <a:solidFill>
            <a:srgbClr val="C6F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370" name="Google Shape;370;p45"/>
          <p:cNvSpPr/>
          <p:nvPr/>
        </p:nvSpPr>
        <p:spPr>
          <a:xfrm>
            <a:off x="6095999" y="4114800"/>
            <a:ext cx="762667" cy="342633"/>
          </a:xfrm>
          <a:custGeom>
            <a:avLst/>
            <a:gdLst/>
            <a:ahLst/>
            <a:cxnLst/>
            <a:rect l="l" t="t" r="r" b="b"/>
            <a:pathLst>
              <a:path w="647700" h="259080" extrusionOk="0">
                <a:moveTo>
                  <a:pt x="2000" y="1200"/>
                </a:moveTo>
                <a:lnTo>
                  <a:pt x="649700" y="1200"/>
                </a:lnTo>
                <a:lnTo>
                  <a:pt x="649700" y="260280"/>
                </a:lnTo>
                <a:lnTo>
                  <a:pt x="2000" y="260280"/>
                </a:lnTo>
                <a:close/>
              </a:path>
            </a:pathLst>
          </a:custGeom>
          <a:solidFill>
            <a:srgbClr val="DBFF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371" name="Google Shape;371;p45"/>
          <p:cNvSpPr/>
          <p:nvPr/>
        </p:nvSpPr>
        <p:spPr>
          <a:xfrm>
            <a:off x="6095999" y="4457700"/>
            <a:ext cx="762667" cy="342633"/>
          </a:xfrm>
          <a:custGeom>
            <a:avLst/>
            <a:gdLst/>
            <a:ahLst/>
            <a:cxnLst/>
            <a:rect l="l" t="t" r="r" b="b"/>
            <a:pathLst>
              <a:path w="647700" h="259080" extrusionOk="0">
                <a:moveTo>
                  <a:pt x="2000" y="1300"/>
                </a:moveTo>
                <a:lnTo>
                  <a:pt x="649700" y="1300"/>
                </a:lnTo>
                <a:lnTo>
                  <a:pt x="649700" y="260380"/>
                </a:lnTo>
                <a:lnTo>
                  <a:pt x="2000" y="260380"/>
                </a:lnTo>
                <a:close/>
              </a:path>
            </a:pathLst>
          </a:custGeom>
          <a:solidFill>
            <a:srgbClr val="FBFF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372" name="Google Shape;372;p45"/>
          <p:cNvSpPr/>
          <p:nvPr/>
        </p:nvSpPr>
        <p:spPr>
          <a:xfrm>
            <a:off x="6095999" y="4800600"/>
            <a:ext cx="762667" cy="342633"/>
          </a:xfrm>
          <a:custGeom>
            <a:avLst/>
            <a:gdLst/>
            <a:ahLst/>
            <a:cxnLst/>
            <a:rect l="l" t="t" r="r" b="b"/>
            <a:pathLst>
              <a:path w="647700" h="259080" extrusionOk="0">
                <a:moveTo>
                  <a:pt x="2000" y="1400"/>
                </a:moveTo>
                <a:lnTo>
                  <a:pt x="649700" y="1400"/>
                </a:lnTo>
                <a:lnTo>
                  <a:pt x="649700" y="260480"/>
                </a:lnTo>
                <a:lnTo>
                  <a:pt x="200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373" name="Google Shape;373;p45"/>
          <p:cNvSpPr/>
          <p:nvPr/>
        </p:nvSpPr>
        <p:spPr>
          <a:xfrm>
            <a:off x="6857999" y="0"/>
            <a:ext cx="762667" cy="685267"/>
          </a:xfrm>
          <a:custGeom>
            <a:avLst/>
            <a:gdLst/>
            <a:ahLst/>
            <a:cxnLst/>
            <a:rect l="l" t="t" r="r" b="b"/>
            <a:pathLst>
              <a:path w="647700" h="518160" extrusionOk="0">
                <a:moveTo>
                  <a:pt x="2250" y="0"/>
                </a:moveTo>
                <a:lnTo>
                  <a:pt x="649950" y="0"/>
                </a:lnTo>
                <a:lnTo>
                  <a:pt x="649950" y="518160"/>
                </a:lnTo>
                <a:lnTo>
                  <a:pt x="2250" y="518160"/>
                </a:lnTo>
                <a:close/>
              </a:path>
            </a:pathLst>
          </a:custGeom>
          <a:solidFill>
            <a:srgbClr val="5CFC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Teal</a:t>
            </a:r>
            <a:endParaRPr sz="600" i="0" u="none" strike="noStrike" cap="none">
              <a:solidFill>
                <a:srgbClr val="000000"/>
              </a:solidFill>
              <a:latin typeface="DM Mono"/>
              <a:ea typeface="DM Mono"/>
              <a:cs typeface="DM Mono"/>
              <a:sym typeface="DM Mono"/>
            </a:endParaRPr>
          </a:p>
        </p:txBody>
      </p:sp>
      <p:sp>
        <p:nvSpPr>
          <p:cNvPr id="374" name="Google Shape;374;p45"/>
          <p:cNvSpPr/>
          <p:nvPr/>
        </p:nvSpPr>
        <p:spPr>
          <a:xfrm>
            <a:off x="6857999" y="685800"/>
            <a:ext cx="762667" cy="342633"/>
          </a:xfrm>
          <a:custGeom>
            <a:avLst/>
            <a:gdLst/>
            <a:ahLst/>
            <a:cxnLst/>
            <a:rect l="l" t="t" r="r" b="b"/>
            <a:pathLst>
              <a:path w="647700" h="259080" extrusionOk="0">
                <a:moveTo>
                  <a:pt x="2250" y="200"/>
                </a:moveTo>
                <a:lnTo>
                  <a:pt x="649950" y="200"/>
                </a:lnTo>
                <a:lnTo>
                  <a:pt x="649950" y="259280"/>
                </a:lnTo>
                <a:lnTo>
                  <a:pt x="225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375" name="Google Shape;375;p45"/>
          <p:cNvSpPr/>
          <p:nvPr/>
        </p:nvSpPr>
        <p:spPr>
          <a:xfrm>
            <a:off x="6857999" y="1028700"/>
            <a:ext cx="762667" cy="342633"/>
          </a:xfrm>
          <a:custGeom>
            <a:avLst/>
            <a:gdLst/>
            <a:ahLst/>
            <a:cxnLst/>
            <a:rect l="l" t="t" r="r" b="b"/>
            <a:pathLst>
              <a:path w="647700" h="259080" extrusionOk="0">
                <a:moveTo>
                  <a:pt x="2250" y="300"/>
                </a:moveTo>
                <a:lnTo>
                  <a:pt x="649950" y="300"/>
                </a:lnTo>
                <a:lnTo>
                  <a:pt x="649950" y="259380"/>
                </a:lnTo>
                <a:lnTo>
                  <a:pt x="2250" y="259380"/>
                </a:lnTo>
                <a:close/>
              </a:path>
            </a:pathLst>
          </a:custGeom>
          <a:solidFill>
            <a:srgbClr val="0021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376" name="Google Shape;376;p45"/>
          <p:cNvSpPr/>
          <p:nvPr/>
        </p:nvSpPr>
        <p:spPr>
          <a:xfrm>
            <a:off x="6857999" y="1371600"/>
            <a:ext cx="762667" cy="342633"/>
          </a:xfrm>
          <a:custGeom>
            <a:avLst/>
            <a:gdLst/>
            <a:ahLst/>
            <a:cxnLst/>
            <a:rect l="l" t="t" r="r" b="b"/>
            <a:pathLst>
              <a:path w="647700" h="259080" extrusionOk="0">
                <a:moveTo>
                  <a:pt x="2250" y="400"/>
                </a:moveTo>
                <a:lnTo>
                  <a:pt x="649950" y="400"/>
                </a:lnTo>
                <a:lnTo>
                  <a:pt x="649950" y="259480"/>
                </a:lnTo>
                <a:lnTo>
                  <a:pt x="2250" y="259480"/>
                </a:lnTo>
                <a:close/>
              </a:path>
            </a:pathLst>
          </a:custGeom>
          <a:solidFill>
            <a:srgbClr val="00382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377" name="Google Shape;377;p45"/>
          <p:cNvSpPr/>
          <p:nvPr/>
        </p:nvSpPr>
        <p:spPr>
          <a:xfrm>
            <a:off x="6857999" y="1714500"/>
            <a:ext cx="762667" cy="342633"/>
          </a:xfrm>
          <a:custGeom>
            <a:avLst/>
            <a:gdLst/>
            <a:ahLst/>
            <a:cxnLst/>
            <a:rect l="l" t="t" r="r" b="b"/>
            <a:pathLst>
              <a:path w="647700" h="259080" extrusionOk="0">
                <a:moveTo>
                  <a:pt x="2250" y="500"/>
                </a:moveTo>
                <a:lnTo>
                  <a:pt x="649950" y="500"/>
                </a:lnTo>
                <a:lnTo>
                  <a:pt x="649950" y="259580"/>
                </a:lnTo>
                <a:lnTo>
                  <a:pt x="2250" y="259580"/>
                </a:lnTo>
                <a:close/>
              </a:path>
            </a:pathLst>
          </a:custGeom>
          <a:solidFill>
            <a:srgbClr val="00513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378" name="Google Shape;378;p45"/>
          <p:cNvSpPr/>
          <p:nvPr/>
        </p:nvSpPr>
        <p:spPr>
          <a:xfrm>
            <a:off x="6857999" y="2057400"/>
            <a:ext cx="762667" cy="342633"/>
          </a:xfrm>
          <a:custGeom>
            <a:avLst/>
            <a:gdLst/>
            <a:ahLst/>
            <a:cxnLst/>
            <a:rect l="l" t="t" r="r" b="b"/>
            <a:pathLst>
              <a:path w="647700" h="259080" extrusionOk="0">
                <a:moveTo>
                  <a:pt x="2250" y="600"/>
                </a:moveTo>
                <a:lnTo>
                  <a:pt x="649950" y="600"/>
                </a:lnTo>
                <a:lnTo>
                  <a:pt x="649950" y="259680"/>
                </a:lnTo>
                <a:lnTo>
                  <a:pt x="2250" y="259680"/>
                </a:lnTo>
                <a:close/>
              </a:path>
            </a:pathLst>
          </a:custGeom>
          <a:solidFill>
            <a:srgbClr val="006C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379" name="Google Shape;379;p45"/>
          <p:cNvSpPr/>
          <p:nvPr/>
        </p:nvSpPr>
        <p:spPr>
          <a:xfrm>
            <a:off x="6857999" y="2400300"/>
            <a:ext cx="762667" cy="342633"/>
          </a:xfrm>
          <a:custGeom>
            <a:avLst/>
            <a:gdLst/>
            <a:ahLst/>
            <a:cxnLst/>
            <a:rect l="l" t="t" r="r" b="b"/>
            <a:pathLst>
              <a:path w="647700" h="259080" extrusionOk="0">
                <a:moveTo>
                  <a:pt x="2250" y="700"/>
                </a:moveTo>
                <a:lnTo>
                  <a:pt x="649950" y="700"/>
                </a:lnTo>
                <a:lnTo>
                  <a:pt x="649950" y="259780"/>
                </a:lnTo>
                <a:lnTo>
                  <a:pt x="2250" y="259780"/>
                </a:lnTo>
                <a:close/>
              </a:path>
            </a:pathLst>
          </a:custGeom>
          <a:solidFill>
            <a:srgbClr val="0087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380" name="Google Shape;380;p45"/>
          <p:cNvSpPr/>
          <p:nvPr/>
        </p:nvSpPr>
        <p:spPr>
          <a:xfrm>
            <a:off x="6857999" y="2743200"/>
            <a:ext cx="762667" cy="342633"/>
          </a:xfrm>
          <a:custGeom>
            <a:avLst/>
            <a:gdLst/>
            <a:ahLst/>
            <a:cxnLst/>
            <a:rect l="l" t="t" r="r" b="b"/>
            <a:pathLst>
              <a:path w="647700" h="259080" extrusionOk="0">
                <a:moveTo>
                  <a:pt x="2250" y="800"/>
                </a:moveTo>
                <a:lnTo>
                  <a:pt x="649950" y="800"/>
                </a:lnTo>
                <a:lnTo>
                  <a:pt x="649950" y="259880"/>
                </a:lnTo>
                <a:lnTo>
                  <a:pt x="2250" y="259880"/>
                </a:lnTo>
                <a:close/>
              </a:path>
            </a:pathLst>
          </a:custGeom>
          <a:solidFill>
            <a:srgbClr val="00A4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381" name="Google Shape;381;p45"/>
          <p:cNvSpPr/>
          <p:nvPr/>
        </p:nvSpPr>
        <p:spPr>
          <a:xfrm>
            <a:off x="6857999" y="3086100"/>
            <a:ext cx="762667" cy="342633"/>
          </a:xfrm>
          <a:custGeom>
            <a:avLst/>
            <a:gdLst/>
            <a:ahLst/>
            <a:cxnLst/>
            <a:rect l="l" t="t" r="r" b="b"/>
            <a:pathLst>
              <a:path w="647700" h="259080" extrusionOk="0">
                <a:moveTo>
                  <a:pt x="2250" y="900"/>
                </a:moveTo>
                <a:lnTo>
                  <a:pt x="649950" y="900"/>
                </a:lnTo>
                <a:lnTo>
                  <a:pt x="649950" y="259980"/>
                </a:lnTo>
                <a:lnTo>
                  <a:pt x="2250" y="259980"/>
                </a:lnTo>
                <a:close/>
              </a:path>
            </a:pathLst>
          </a:custGeom>
          <a:solidFill>
            <a:srgbClr val="00C2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382" name="Google Shape;382;p45"/>
          <p:cNvSpPr/>
          <p:nvPr/>
        </p:nvSpPr>
        <p:spPr>
          <a:xfrm>
            <a:off x="6857999" y="3429000"/>
            <a:ext cx="762667" cy="342633"/>
          </a:xfrm>
          <a:custGeom>
            <a:avLst/>
            <a:gdLst/>
            <a:ahLst/>
            <a:cxnLst/>
            <a:rect l="l" t="t" r="r" b="b"/>
            <a:pathLst>
              <a:path w="647700" h="259080" extrusionOk="0">
                <a:moveTo>
                  <a:pt x="2250" y="1000"/>
                </a:moveTo>
                <a:lnTo>
                  <a:pt x="649950" y="1000"/>
                </a:lnTo>
                <a:lnTo>
                  <a:pt x="649950" y="260080"/>
                </a:lnTo>
                <a:lnTo>
                  <a:pt x="2250" y="260080"/>
                </a:lnTo>
                <a:close/>
              </a:path>
            </a:pathLst>
          </a:custGeom>
          <a:solidFill>
            <a:srgbClr val="33DF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383" name="Google Shape;383;p45"/>
          <p:cNvSpPr/>
          <p:nvPr/>
        </p:nvSpPr>
        <p:spPr>
          <a:xfrm>
            <a:off x="6857999" y="3771900"/>
            <a:ext cx="762667" cy="342633"/>
          </a:xfrm>
          <a:custGeom>
            <a:avLst/>
            <a:gdLst/>
            <a:ahLst/>
            <a:cxnLst/>
            <a:rect l="l" t="t" r="r" b="b"/>
            <a:pathLst>
              <a:path w="647700" h="259080" extrusionOk="0">
                <a:moveTo>
                  <a:pt x="2250" y="1100"/>
                </a:moveTo>
                <a:lnTo>
                  <a:pt x="649950" y="1100"/>
                </a:lnTo>
                <a:lnTo>
                  <a:pt x="649950" y="260180"/>
                </a:lnTo>
                <a:lnTo>
                  <a:pt x="2250" y="260180"/>
                </a:lnTo>
                <a:close/>
              </a:path>
            </a:pathLst>
          </a:custGeom>
          <a:solidFill>
            <a:srgbClr val="5CFC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384" name="Google Shape;384;p45"/>
          <p:cNvSpPr/>
          <p:nvPr/>
        </p:nvSpPr>
        <p:spPr>
          <a:xfrm>
            <a:off x="6857999" y="4114800"/>
            <a:ext cx="762667" cy="342633"/>
          </a:xfrm>
          <a:custGeom>
            <a:avLst/>
            <a:gdLst/>
            <a:ahLst/>
            <a:cxnLst/>
            <a:rect l="l" t="t" r="r" b="b"/>
            <a:pathLst>
              <a:path w="647700" h="259080" extrusionOk="0">
                <a:moveTo>
                  <a:pt x="2250" y="1200"/>
                </a:moveTo>
                <a:lnTo>
                  <a:pt x="649950" y="1200"/>
                </a:lnTo>
                <a:lnTo>
                  <a:pt x="649950" y="260280"/>
                </a:lnTo>
                <a:lnTo>
                  <a:pt x="2250" y="260280"/>
                </a:lnTo>
                <a:close/>
              </a:path>
            </a:pathLst>
          </a:custGeom>
          <a:solidFill>
            <a:srgbClr val="BCFF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385" name="Google Shape;385;p45"/>
          <p:cNvSpPr/>
          <p:nvPr/>
        </p:nvSpPr>
        <p:spPr>
          <a:xfrm>
            <a:off x="6857999" y="4457700"/>
            <a:ext cx="762667" cy="342633"/>
          </a:xfrm>
          <a:custGeom>
            <a:avLst/>
            <a:gdLst/>
            <a:ahLst/>
            <a:cxnLst/>
            <a:rect l="l" t="t" r="r" b="b"/>
            <a:pathLst>
              <a:path w="647700" h="259080" extrusionOk="0">
                <a:moveTo>
                  <a:pt x="2250" y="1300"/>
                </a:moveTo>
                <a:lnTo>
                  <a:pt x="649950" y="1300"/>
                </a:lnTo>
                <a:lnTo>
                  <a:pt x="649950" y="260380"/>
                </a:lnTo>
                <a:lnTo>
                  <a:pt x="2250" y="260380"/>
                </a:lnTo>
                <a:close/>
              </a:path>
            </a:pathLst>
          </a:custGeom>
          <a:solidFill>
            <a:srgbClr val="F4FF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386" name="Google Shape;386;p45"/>
          <p:cNvSpPr/>
          <p:nvPr/>
        </p:nvSpPr>
        <p:spPr>
          <a:xfrm>
            <a:off x="6857999" y="4800600"/>
            <a:ext cx="762667" cy="342633"/>
          </a:xfrm>
          <a:custGeom>
            <a:avLst/>
            <a:gdLst/>
            <a:ahLst/>
            <a:cxnLst/>
            <a:rect l="l" t="t" r="r" b="b"/>
            <a:pathLst>
              <a:path w="647700" h="259080" extrusionOk="0">
                <a:moveTo>
                  <a:pt x="2250" y="1400"/>
                </a:moveTo>
                <a:lnTo>
                  <a:pt x="649950" y="1400"/>
                </a:lnTo>
                <a:lnTo>
                  <a:pt x="649950" y="260480"/>
                </a:lnTo>
                <a:lnTo>
                  <a:pt x="225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387" name="Google Shape;387;p45"/>
          <p:cNvSpPr/>
          <p:nvPr/>
        </p:nvSpPr>
        <p:spPr>
          <a:xfrm>
            <a:off x="7619999" y="0"/>
            <a:ext cx="762667" cy="685267"/>
          </a:xfrm>
          <a:custGeom>
            <a:avLst/>
            <a:gdLst/>
            <a:ahLst/>
            <a:cxnLst/>
            <a:rect l="l" t="t" r="r" b="b"/>
            <a:pathLst>
              <a:path w="647700" h="518160" extrusionOk="0">
                <a:moveTo>
                  <a:pt x="2500" y="0"/>
                </a:moveTo>
                <a:lnTo>
                  <a:pt x="650200" y="0"/>
                </a:lnTo>
                <a:lnTo>
                  <a:pt x="650200" y="518160"/>
                </a:lnTo>
                <a:lnTo>
                  <a:pt x="2500" y="518160"/>
                </a:lnTo>
                <a:close/>
              </a:path>
            </a:pathLst>
          </a:custGeom>
          <a:solidFill>
            <a:srgbClr val="52D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Cyan</a:t>
            </a:r>
            <a:endParaRPr sz="600" i="0" u="none" strike="noStrike" cap="none">
              <a:solidFill>
                <a:srgbClr val="000000"/>
              </a:solidFill>
              <a:latin typeface="DM Mono"/>
              <a:ea typeface="DM Mono"/>
              <a:cs typeface="DM Mono"/>
              <a:sym typeface="DM Mono"/>
            </a:endParaRPr>
          </a:p>
        </p:txBody>
      </p:sp>
      <p:sp>
        <p:nvSpPr>
          <p:cNvPr id="388" name="Google Shape;388;p45"/>
          <p:cNvSpPr/>
          <p:nvPr/>
        </p:nvSpPr>
        <p:spPr>
          <a:xfrm>
            <a:off x="7619999" y="685800"/>
            <a:ext cx="762667" cy="342633"/>
          </a:xfrm>
          <a:custGeom>
            <a:avLst/>
            <a:gdLst/>
            <a:ahLst/>
            <a:cxnLst/>
            <a:rect l="l" t="t" r="r" b="b"/>
            <a:pathLst>
              <a:path w="647700" h="259080" extrusionOk="0">
                <a:moveTo>
                  <a:pt x="2500" y="200"/>
                </a:moveTo>
                <a:lnTo>
                  <a:pt x="650200" y="200"/>
                </a:lnTo>
                <a:lnTo>
                  <a:pt x="650200" y="259280"/>
                </a:lnTo>
                <a:lnTo>
                  <a:pt x="250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389" name="Google Shape;389;p45"/>
          <p:cNvSpPr/>
          <p:nvPr/>
        </p:nvSpPr>
        <p:spPr>
          <a:xfrm>
            <a:off x="7619999" y="1028700"/>
            <a:ext cx="762667" cy="342633"/>
          </a:xfrm>
          <a:custGeom>
            <a:avLst/>
            <a:gdLst/>
            <a:ahLst/>
            <a:cxnLst/>
            <a:rect l="l" t="t" r="r" b="b"/>
            <a:pathLst>
              <a:path w="647700" h="259080" extrusionOk="0">
                <a:moveTo>
                  <a:pt x="2500" y="300"/>
                </a:moveTo>
                <a:lnTo>
                  <a:pt x="650200" y="300"/>
                </a:lnTo>
                <a:lnTo>
                  <a:pt x="650200" y="259380"/>
                </a:lnTo>
                <a:lnTo>
                  <a:pt x="2500" y="259380"/>
                </a:lnTo>
                <a:close/>
              </a:path>
            </a:pathLst>
          </a:custGeom>
          <a:solidFill>
            <a:srgbClr val="001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390" name="Google Shape;390;p45"/>
          <p:cNvSpPr/>
          <p:nvPr/>
        </p:nvSpPr>
        <p:spPr>
          <a:xfrm>
            <a:off x="7619999" y="1371600"/>
            <a:ext cx="762667" cy="342633"/>
          </a:xfrm>
          <a:custGeom>
            <a:avLst/>
            <a:gdLst/>
            <a:ahLst/>
            <a:cxnLst/>
            <a:rect l="l" t="t" r="r" b="b"/>
            <a:pathLst>
              <a:path w="647700" h="259080" extrusionOk="0">
                <a:moveTo>
                  <a:pt x="2500" y="400"/>
                </a:moveTo>
                <a:lnTo>
                  <a:pt x="650200" y="400"/>
                </a:lnTo>
                <a:lnTo>
                  <a:pt x="650200" y="259480"/>
                </a:lnTo>
                <a:lnTo>
                  <a:pt x="2500" y="259480"/>
                </a:lnTo>
                <a:close/>
              </a:path>
            </a:pathLst>
          </a:custGeom>
          <a:solidFill>
            <a:srgbClr val="0036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391" name="Google Shape;391;p45"/>
          <p:cNvSpPr/>
          <p:nvPr/>
        </p:nvSpPr>
        <p:spPr>
          <a:xfrm>
            <a:off x="7619999" y="1714500"/>
            <a:ext cx="762667" cy="342633"/>
          </a:xfrm>
          <a:custGeom>
            <a:avLst/>
            <a:gdLst/>
            <a:ahLst/>
            <a:cxnLst/>
            <a:rect l="l" t="t" r="r" b="b"/>
            <a:pathLst>
              <a:path w="647700" h="259080" extrusionOk="0">
                <a:moveTo>
                  <a:pt x="2500" y="500"/>
                </a:moveTo>
                <a:lnTo>
                  <a:pt x="650200" y="500"/>
                </a:lnTo>
                <a:lnTo>
                  <a:pt x="650200" y="259580"/>
                </a:lnTo>
                <a:lnTo>
                  <a:pt x="2500" y="259580"/>
                </a:lnTo>
                <a:close/>
              </a:path>
            </a:pathLst>
          </a:custGeom>
          <a:solidFill>
            <a:srgbClr val="004E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392" name="Google Shape;392;p45"/>
          <p:cNvSpPr/>
          <p:nvPr/>
        </p:nvSpPr>
        <p:spPr>
          <a:xfrm>
            <a:off x="7619999" y="2057400"/>
            <a:ext cx="762667" cy="342633"/>
          </a:xfrm>
          <a:custGeom>
            <a:avLst/>
            <a:gdLst/>
            <a:ahLst/>
            <a:cxnLst/>
            <a:rect l="l" t="t" r="r" b="b"/>
            <a:pathLst>
              <a:path w="647700" h="259080" extrusionOk="0">
                <a:moveTo>
                  <a:pt x="2500" y="600"/>
                </a:moveTo>
                <a:lnTo>
                  <a:pt x="650200" y="600"/>
                </a:lnTo>
                <a:lnTo>
                  <a:pt x="650200" y="259680"/>
                </a:lnTo>
                <a:lnTo>
                  <a:pt x="2500" y="259680"/>
                </a:lnTo>
                <a:close/>
              </a:path>
            </a:pathLst>
          </a:custGeom>
          <a:solidFill>
            <a:srgbClr val="0068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393" name="Google Shape;393;p45"/>
          <p:cNvSpPr/>
          <p:nvPr/>
        </p:nvSpPr>
        <p:spPr>
          <a:xfrm>
            <a:off x="7619999" y="2400300"/>
            <a:ext cx="762667" cy="342633"/>
          </a:xfrm>
          <a:custGeom>
            <a:avLst/>
            <a:gdLst/>
            <a:ahLst/>
            <a:cxnLst/>
            <a:rect l="l" t="t" r="r" b="b"/>
            <a:pathLst>
              <a:path w="647700" h="259080" extrusionOk="0">
                <a:moveTo>
                  <a:pt x="2500" y="700"/>
                </a:moveTo>
                <a:lnTo>
                  <a:pt x="650200" y="700"/>
                </a:lnTo>
                <a:lnTo>
                  <a:pt x="650200" y="259780"/>
                </a:lnTo>
                <a:lnTo>
                  <a:pt x="2500" y="259780"/>
                </a:lnTo>
                <a:close/>
              </a:path>
            </a:pathLst>
          </a:custGeom>
          <a:solidFill>
            <a:srgbClr val="0083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394" name="Google Shape;394;p45"/>
          <p:cNvSpPr/>
          <p:nvPr/>
        </p:nvSpPr>
        <p:spPr>
          <a:xfrm>
            <a:off x="7619999" y="2743200"/>
            <a:ext cx="762667" cy="342633"/>
          </a:xfrm>
          <a:custGeom>
            <a:avLst/>
            <a:gdLst/>
            <a:ahLst/>
            <a:cxnLst/>
            <a:rect l="l" t="t" r="r" b="b"/>
            <a:pathLst>
              <a:path w="647700" h="259080" extrusionOk="0">
                <a:moveTo>
                  <a:pt x="2500" y="800"/>
                </a:moveTo>
                <a:lnTo>
                  <a:pt x="650200" y="800"/>
                </a:lnTo>
                <a:lnTo>
                  <a:pt x="650200" y="259880"/>
                </a:lnTo>
                <a:lnTo>
                  <a:pt x="2500" y="259880"/>
                </a:lnTo>
                <a:close/>
              </a:path>
            </a:pathLst>
          </a:custGeom>
          <a:solidFill>
            <a:srgbClr val="009F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395" name="Google Shape;395;p45"/>
          <p:cNvSpPr/>
          <p:nvPr/>
        </p:nvSpPr>
        <p:spPr>
          <a:xfrm>
            <a:off x="7619999" y="3086100"/>
            <a:ext cx="762667" cy="342633"/>
          </a:xfrm>
          <a:custGeom>
            <a:avLst/>
            <a:gdLst/>
            <a:ahLst/>
            <a:cxnLst/>
            <a:rect l="l" t="t" r="r" b="b"/>
            <a:pathLst>
              <a:path w="647700" h="259080" extrusionOk="0">
                <a:moveTo>
                  <a:pt x="2500" y="900"/>
                </a:moveTo>
                <a:lnTo>
                  <a:pt x="650200" y="900"/>
                </a:lnTo>
                <a:lnTo>
                  <a:pt x="650200" y="259980"/>
                </a:lnTo>
                <a:lnTo>
                  <a:pt x="2500" y="259980"/>
                </a:lnTo>
                <a:close/>
              </a:path>
            </a:pathLst>
          </a:custGeom>
          <a:solidFill>
            <a:srgbClr val="27BB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396" name="Google Shape;396;p45"/>
          <p:cNvSpPr/>
          <p:nvPr/>
        </p:nvSpPr>
        <p:spPr>
          <a:xfrm>
            <a:off x="7619999" y="3429000"/>
            <a:ext cx="762667" cy="342633"/>
          </a:xfrm>
          <a:custGeom>
            <a:avLst/>
            <a:gdLst/>
            <a:ahLst/>
            <a:cxnLst/>
            <a:rect l="l" t="t" r="r" b="b"/>
            <a:pathLst>
              <a:path w="647700" h="259080" extrusionOk="0">
                <a:moveTo>
                  <a:pt x="2500" y="1000"/>
                </a:moveTo>
                <a:lnTo>
                  <a:pt x="650200" y="1000"/>
                </a:lnTo>
                <a:lnTo>
                  <a:pt x="650200" y="260080"/>
                </a:lnTo>
                <a:lnTo>
                  <a:pt x="2500" y="260080"/>
                </a:lnTo>
                <a:close/>
              </a:path>
            </a:pathLst>
          </a:custGeom>
          <a:solidFill>
            <a:srgbClr val="52D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397" name="Google Shape;397;p45"/>
          <p:cNvSpPr/>
          <p:nvPr/>
        </p:nvSpPr>
        <p:spPr>
          <a:xfrm>
            <a:off x="7619999" y="3771900"/>
            <a:ext cx="762667" cy="342633"/>
          </a:xfrm>
          <a:custGeom>
            <a:avLst/>
            <a:gdLst/>
            <a:ahLst/>
            <a:cxnLst/>
            <a:rect l="l" t="t" r="r" b="b"/>
            <a:pathLst>
              <a:path w="647700" h="259080" extrusionOk="0">
                <a:moveTo>
                  <a:pt x="2500" y="1100"/>
                </a:moveTo>
                <a:lnTo>
                  <a:pt x="650200" y="1100"/>
                </a:lnTo>
                <a:lnTo>
                  <a:pt x="650200" y="260180"/>
                </a:lnTo>
                <a:lnTo>
                  <a:pt x="2500" y="260180"/>
                </a:lnTo>
                <a:close/>
              </a:path>
            </a:pathLst>
          </a:custGeom>
          <a:solidFill>
            <a:srgbClr val="A3EE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398" name="Google Shape;398;p45"/>
          <p:cNvSpPr/>
          <p:nvPr/>
        </p:nvSpPr>
        <p:spPr>
          <a:xfrm>
            <a:off x="7619999" y="4114800"/>
            <a:ext cx="762667" cy="342633"/>
          </a:xfrm>
          <a:custGeom>
            <a:avLst/>
            <a:gdLst/>
            <a:ahLst/>
            <a:cxnLst/>
            <a:rect l="l" t="t" r="r" b="b"/>
            <a:pathLst>
              <a:path w="647700" h="259080" extrusionOk="0">
                <a:moveTo>
                  <a:pt x="2500" y="1200"/>
                </a:moveTo>
                <a:lnTo>
                  <a:pt x="650200" y="1200"/>
                </a:lnTo>
                <a:lnTo>
                  <a:pt x="650200" y="260280"/>
                </a:lnTo>
                <a:lnTo>
                  <a:pt x="2500" y="260280"/>
                </a:lnTo>
                <a:close/>
              </a:path>
            </a:pathLst>
          </a:custGeom>
          <a:solidFill>
            <a:srgbClr val="D5F7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399" name="Google Shape;399;p45"/>
          <p:cNvSpPr/>
          <p:nvPr/>
        </p:nvSpPr>
        <p:spPr>
          <a:xfrm>
            <a:off x="7619999" y="4457700"/>
            <a:ext cx="762667" cy="342633"/>
          </a:xfrm>
          <a:custGeom>
            <a:avLst/>
            <a:gdLst/>
            <a:ahLst/>
            <a:cxnLst/>
            <a:rect l="l" t="t" r="r" b="b"/>
            <a:pathLst>
              <a:path w="647700" h="259080" extrusionOk="0">
                <a:moveTo>
                  <a:pt x="2500" y="1300"/>
                </a:moveTo>
                <a:lnTo>
                  <a:pt x="650200" y="1300"/>
                </a:lnTo>
                <a:lnTo>
                  <a:pt x="650200" y="260380"/>
                </a:lnTo>
                <a:lnTo>
                  <a:pt x="2500" y="260380"/>
                </a:lnTo>
                <a:close/>
              </a:path>
            </a:pathLst>
          </a:custGeom>
          <a:solidFill>
            <a:srgbClr val="F7FD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400" name="Google Shape;400;p45"/>
          <p:cNvSpPr/>
          <p:nvPr/>
        </p:nvSpPr>
        <p:spPr>
          <a:xfrm>
            <a:off x="7619999" y="4800600"/>
            <a:ext cx="762667" cy="342633"/>
          </a:xfrm>
          <a:custGeom>
            <a:avLst/>
            <a:gdLst/>
            <a:ahLst/>
            <a:cxnLst/>
            <a:rect l="l" t="t" r="r" b="b"/>
            <a:pathLst>
              <a:path w="647700" h="259080" extrusionOk="0">
                <a:moveTo>
                  <a:pt x="2500" y="1400"/>
                </a:moveTo>
                <a:lnTo>
                  <a:pt x="650200" y="1400"/>
                </a:lnTo>
                <a:lnTo>
                  <a:pt x="650200" y="260480"/>
                </a:lnTo>
                <a:lnTo>
                  <a:pt x="250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401" name="Google Shape;401;p45"/>
          <p:cNvSpPr/>
          <p:nvPr/>
        </p:nvSpPr>
        <p:spPr>
          <a:xfrm>
            <a:off x="8381999" y="0"/>
            <a:ext cx="762667" cy="685267"/>
          </a:xfrm>
          <a:custGeom>
            <a:avLst/>
            <a:gdLst/>
            <a:ahLst/>
            <a:cxnLst/>
            <a:rect l="l" t="t" r="r" b="b"/>
            <a:pathLst>
              <a:path w="647700" h="518160" extrusionOk="0">
                <a:moveTo>
                  <a:pt x="2750" y="0"/>
                </a:moveTo>
                <a:lnTo>
                  <a:pt x="650450" y="0"/>
                </a:lnTo>
                <a:lnTo>
                  <a:pt x="650450" y="518160"/>
                </a:lnTo>
                <a:lnTo>
                  <a:pt x="2750" y="518160"/>
                </a:lnTo>
                <a:close/>
              </a:path>
            </a:pathLst>
          </a:custGeom>
          <a:solidFill>
            <a:srgbClr val="126E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Blue</a:t>
            </a:r>
            <a:endParaRPr sz="600" i="0" u="none" strike="noStrike" cap="none">
              <a:solidFill>
                <a:schemeClr val="lt1"/>
              </a:solidFill>
              <a:latin typeface="DM Mono"/>
              <a:ea typeface="DM Mono"/>
              <a:cs typeface="DM Mono"/>
              <a:sym typeface="DM Mono"/>
            </a:endParaRPr>
          </a:p>
        </p:txBody>
      </p:sp>
      <p:sp>
        <p:nvSpPr>
          <p:cNvPr id="402" name="Google Shape;402;p45"/>
          <p:cNvSpPr/>
          <p:nvPr/>
        </p:nvSpPr>
        <p:spPr>
          <a:xfrm>
            <a:off x="8381999" y="685800"/>
            <a:ext cx="762667" cy="342633"/>
          </a:xfrm>
          <a:custGeom>
            <a:avLst/>
            <a:gdLst/>
            <a:ahLst/>
            <a:cxnLst/>
            <a:rect l="l" t="t" r="r" b="b"/>
            <a:pathLst>
              <a:path w="647700" h="259080" extrusionOk="0">
                <a:moveTo>
                  <a:pt x="2750" y="200"/>
                </a:moveTo>
                <a:lnTo>
                  <a:pt x="650450" y="200"/>
                </a:lnTo>
                <a:lnTo>
                  <a:pt x="650450" y="259280"/>
                </a:lnTo>
                <a:lnTo>
                  <a:pt x="2750" y="2592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0</a:t>
            </a:r>
            <a:endParaRPr sz="600" i="0" u="none" strike="noStrike" cap="none">
              <a:solidFill>
                <a:schemeClr val="lt1"/>
              </a:solidFill>
              <a:latin typeface="DM Mono"/>
              <a:ea typeface="DM Mono"/>
              <a:cs typeface="DM Mono"/>
              <a:sym typeface="DM Mono"/>
            </a:endParaRPr>
          </a:p>
        </p:txBody>
      </p:sp>
      <p:sp>
        <p:nvSpPr>
          <p:cNvPr id="403" name="Google Shape;403;p45"/>
          <p:cNvSpPr/>
          <p:nvPr/>
        </p:nvSpPr>
        <p:spPr>
          <a:xfrm>
            <a:off x="8381999" y="1028700"/>
            <a:ext cx="762667" cy="342633"/>
          </a:xfrm>
          <a:custGeom>
            <a:avLst/>
            <a:gdLst/>
            <a:ahLst/>
            <a:cxnLst/>
            <a:rect l="l" t="t" r="r" b="b"/>
            <a:pathLst>
              <a:path w="647700" h="259080" extrusionOk="0">
                <a:moveTo>
                  <a:pt x="2750" y="300"/>
                </a:moveTo>
                <a:lnTo>
                  <a:pt x="650450" y="300"/>
                </a:lnTo>
                <a:lnTo>
                  <a:pt x="650450" y="259380"/>
                </a:lnTo>
                <a:lnTo>
                  <a:pt x="2750" y="259380"/>
                </a:lnTo>
                <a:close/>
              </a:path>
            </a:pathLst>
          </a:custGeom>
          <a:solidFill>
            <a:srgbClr val="0018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10</a:t>
            </a:r>
            <a:endParaRPr sz="600" i="0" u="none" strike="noStrike" cap="none">
              <a:solidFill>
                <a:schemeClr val="lt1"/>
              </a:solidFill>
              <a:latin typeface="DM Mono"/>
              <a:ea typeface="DM Mono"/>
              <a:cs typeface="DM Mono"/>
              <a:sym typeface="DM Mono"/>
            </a:endParaRPr>
          </a:p>
        </p:txBody>
      </p:sp>
      <p:sp>
        <p:nvSpPr>
          <p:cNvPr id="404" name="Google Shape;404;p45"/>
          <p:cNvSpPr/>
          <p:nvPr/>
        </p:nvSpPr>
        <p:spPr>
          <a:xfrm>
            <a:off x="8381999" y="1371600"/>
            <a:ext cx="762667" cy="342633"/>
          </a:xfrm>
          <a:custGeom>
            <a:avLst/>
            <a:gdLst/>
            <a:ahLst/>
            <a:cxnLst/>
            <a:rect l="l" t="t" r="r" b="b"/>
            <a:pathLst>
              <a:path w="647700" h="259080" extrusionOk="0">
                <a:moveTo>
                  <a:pt x="2750" y="400"/>
                </a:moveTo>
                <a:lnTo>
                  <a:pt x="650450" y="400"/>
                </a:lnTo>
                <a:lnTo>
                  <a:pt x="650450" y="259480"/>
                </a:lnTo>
                <a:lnTo>
                  <a:pt x="2750" y="259480"/>
                </a:lnTo>
                <a:close/>
              </a:path>
            </a:pathLst>
          </a:custGeom>
          <a:solidFill>
            <a:srgbClr val="002C7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20</a:t>
            </a:r>
            <a:endParaRPr sz="600" i="0" u="none" strike="noStrike" cap="none">
              <a:solidFill>
                <a:schemeClr val="lt1"/>
              </a:solidFill>
              <a:latin typeface="DM Mono"/>
              <a:ea typeface="DM Mono"/>
              <a:cs typeface="DM Mono"/>
              <a:sym typeface="DM Mono"/>
            </a:endParaRPr>
          </a:p>
        </p:txBody>
      </p:sp>
      <p:sp>
        <p:nvSpPr>
          <p:cNvPr id="405" name="Google Shape;405;p45"/>
          <p:cNvSpPr/>
          <p:nvPr/>
        </p:nvSpPr>
        <p:spPr>
          <a:xfrm>
            <a:off x="8381999" y="1714500"/>
            <a:ext cx="762667" cy="342633"/>
          </a:xfrm>
          <a:custGeom>
            <a:avLst/>
            <a:gdLst/>
            <a:ahLst/>
            <a:cxnLst/>
            <a:rect l="l" t="t" r="r" b="b"/>
            <a:pathLst>
              <a:path w="647700" h="259080" extrusionOk="0">
                <a:moveTo>
                  <a:pt x="2750" y="500"/>
                </a:moveTo>
                <a:lnTo>
                  <a:pt x="650450" y="500"/>
                </a:lnTo>
                <a:lnTo>
                  <a:pt x="650450" y="259580"/>
                </a:lnTo>
                <a:lnTo>
                  <a:pt x="2750" y="259580"/>
                </a:lnTo>
                <a:close/>
              </a:path>
            </a:pathLst>
          </a:custGeom>
          <a:solidFill>
            <a:srgbClr val="0040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30</a:t>
            </a:r>
            <a:endParaRPr sz="600" i="0" u="none" strike="noStrike" cap="none">
              <a:solidFill>
                <a:schemeClr val="lt1"/>
              </a:solidFill>
              <a:latin typeface="DM Mono"/>
              <a:ea typeface="DM Mono"/>
              <a:cs typeface="DM Mono"/>
              <a:sym typeface="DM Mono"/>
            </a:endParaRPr>
          </a:p>
        </p:txBody>
      </p:sp>
      <p:sp>
        <p:nvSpPr>
          <p:cNvPr id="406" name="Google Shape;406;p45"/>
          <p:cNvSpPr/>
          <p:nvPr/>
        </p:nvSpPr>
        <p:spPr>
          <a:xfrm>
            <a:off x="8381999" y="2057400"/>
            <a:ext cx="762667" cy="342633"/>
          </a:xfrm>
          <a:custGeom>
            <a:avLst/>
            <a:gdLst/>
            <a:ahLst/>
            <a:cxnLst/>
            <a:rect l="l" t="t" r="r" b="b"/>
            <a:pathLst>
              <a:path w="647700" h="259080" extrusionOk="0">
                <a:moveTo>
                  <a:pt x="2750" y="600"/>
                </a:moveTo>
                <a:lnTo>
                  <a:pt x="650450" y="600"/>
                </a:lnTo>
                <a:lnTo>
                  <a:pt x="650450" y="259680"/>
                </a:lnTo>
                <a:lnTo>
                  <a:pt x="2750" y="259680"/>
                </a:lnTo>
                <a:close/>
              </a:path>
            </a:pathLst>
          </a:custGeom>
          <a:solidFill>
            <a:srgbClr val="0056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40</a:t>
            </a:r>
            <a:endParaRPr sz="600" i="0" u="none" strike="noStrike" cap="none">
              <a:solidFill>
                <a:schemeClr val="lt1"/>
              </a:solidFill>
              <a:latin typeface="DM Mono"/>
              <a:ea typeface="DM Mono"/>
              <a:cs typeface="DM Mono"/>
              <a:sym typeface="DM Mono"/>
            </a:endParaRPr>
          </a:p>
        </p:txBody>
      </p:sp>
      <p:sp>
        <p:nvSpPr>
          <p:cNvPr id="407" name="Google Shape;407;p45"/>
          <p:cNvSpPr/>
          <p:nvPr/>
        </p:nvSpPr>
        <p:spPr>
          <a:xfrm>
            <a:off x="8381999" y="2400300"/>
            <a:ext cx="762667" cy="342633"/>
          </a:xfrm>
          <a:custGeom>
            <a:avLst/>
            <a:gdLst/>
            <a:ahLst/>
            <a:cxnLst/>
            <a:rect l="l" t="t" r="r" b="b"/>
            <a:pathLst>
              <a:path w="647700" h="259080" extrusionOk="0">
                <a:moveTo>
                  <a:pt x="2750" y="700"/>
                </a:moveTo>
                <a:lnTo>
                  <a:pt x="650450" y="700"/>
                </a:lnTo>
                <a:lnTo>
                  <a:pt x="650450" y="259780"/>
                </a:lnTo>
                <a:lnTo>
                  <a:pt x="2750" y="259780"/>
                </a:lnTo>
                <a:close/>
              </a:path>
            </a:pathLst>
          </a:custGeom>
          <a:solidFill>
            <a:srgbClr val="126E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50</a:t>
            </a:r>
            <a:endParaRPr sz="600" i="0" u="none" strike="noStrike" cap="none">
              <a:solidFill>
                <a:schemeClr val="lt1"/>
              </a:solidFill>
              <a:latin typeface="DM Mono"/>
              <a:ea typeface="DM Mono"/>
              <a:cs typeface="DM Mono"/>
              <a:sym typeface="DM Mono"/>
            </a:endParaRPr>
          </a:p>
        </p:txBody>
      </p:sp>
      <p:sp>
        <p:nvSpPr>
          <p:cNvPr id="408" name="Google Shape;408;p45"/>
          <p:cNvSpPr/>
          <p:nvPr/>
        </p:nvSpPr>
        <p:spPr>
          <a:xfrm>
            <a:off x="8381999" y="2743200"/>
            <a:ext cx="762667" cy="342633"/>
          </a:xfrm>
          <a:custGeom>
            <a:avLst/>
            <a:gdLst/>
            <a:ahLst/>
            <a:cxnLst/>
            <a:rect l="l" t="t" r="r" b="b"/>
            <a:pathLst>
              <a:path w="647700" h="259080" extrusionOk="0">
                <a:moveTo>
                  <a:pt x="2750" y="800"/>
                </a:moveTo>
                <a:lnTo>
                  <a:pt x="650450" y="800"/>
                </a:lnTo>
                <a:lnTo>
                  <a:pt x="650450" y="259880"/>
                </a:lnTo>
                <a:lnTo>
                  <a:pt x="2750" y="259880"/>
                </a:lnTo>
                <a:close/>
              </a:path>
            </a:pathLst>
          </a:custGeom>
          <a:solidFill>
            <a:srgbClr val="5A8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solidFill>
                  <a:schemeClr val="lt1"/>
                </a:solidFill>
                <a:latin typeface="DM Mono"/>
                <a:ea typeface="DM Mono"/>
                <a:cs typeface="DM Mono"/>
                <a:sym typeface="DM Mono"/>
              </a:rPr>
              <a:t>60</a:t>
            </a:r>
            <a:endParaRPr sz="600" i="0" u="none" strike="noStrike" cap="none">
              <a:solidFill>
                <a:schemeClr val="lt1"/>
              </a:solidFill>
              <a:latin typeface="DM Mono"/>
              <a:ea typeface="DM Mono"/>
              <a:cs typeface="DM Mono"/>
              <a:sym typeface="DM Mono"/>
            </a:endParaRPr>
          </a:p>
        </p:txBody>
      </p:sp>
      <p:sp>
        <p:nvSpPr>
          <p:cNvPr id="409" name="Google Shape;409;p45"/>
          <p:cNvSpPr/>
          <p:nvPr/>
        </p:nvSpPr>
        <p:spPr>
          <a:xfrm>
            <a:off x="8381999" y="3086100"/>
            <a:ext cx="762667" cy="342633"/>
          </a:xfrm>
          <a:custGeom>
            <a:avLst/>
            <a:gdLst/>
            <a:ahLst/>
            <a:cxnLst/>
            <a:rect l="l" t="t" r="r" b="b"/>
            <a:pathLst>
              <a:path w="647700" h="259080" extrusionOk="0">
                <a:moveTo>
                  <a:pt x="2750" y="900"/>
                </a:moveTo>
                <a:lnTo>
                  <a:pt x="650450" y="900"/>
                </a:lnTo>
                <a:lnTo>
                  <a:pt x="650450" y="259980"/>
                </a:lnTo>
                <a:lnTo>
                  <a:pt x="2750" y="259980"/>
                </a:lnTo>
                <a:close/>
              </a:path>
            </a:pathLst>
          </a:custGeom>
          <a:solidFill>
            <a:srgbClr val="88A9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70</a:t>
            </a:r>
            <a:endParaRPr sz="600" i="0" u="none" strike="noStrike" cap="none">
              <a:solidFill>
                <a:srgbClr val="000000"/>
              </a:solidFill>
              <a:latin typeface="DM Mono"/>
              <a:ea typeface="DM Mono"/>
              <a:cs typeface="DM Mono"/>
              <a:sym typeface="DM Mono"/>
            </a:endParaRPr>
          </a:p>
        </p:txBody>
      </p:sp>
      <p:sp>
        <p:nvSpPr>
          <p:cNvPr id="410" name="Google Shape;410;p45"/>
          <p:cNvSpPr/>
          <p:nvPr/>
        </p:nvSpPr>
        <p:spPr>
          <a:xfrm>
            <a:off x="8381999" y="3429000"/>
            <a:ext cx="762667" cy="342633"/>
          </a:xfrm>
          <a:custGeom>
            <a:avLst/>
            <a:gdLst/>
            <a:ahLst/>
            <a:cxnLst/>
            <a:rect l="l" t="t" r="r" b="b"/>
            <a:pathLst>
              <a:path w="647700" h="259080" extrusionOk="0">
                <a:moveTo>
                  <a:pt x="2750" y="1000"/>
                </a:moveTo>
                <a:lnTo>
                  <a:pt x="650450" y="1000"/>
                </a:lnTo>
                <a:lnTo>
                  <a:pt x="650450" y="260080"/>
                </a:lnTo>
                <a:lnTo>
                  <a:pt x="2750" y="260080"/>
                </a:lnTo>
                <a:close/>
              </a:path>
            </a:pathLst>
          </a:custGeom>
          <a:solidFill>
            <a:srgbClr val="B1C5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80</a:t>
            </a:r>
            <a:endParaRPr sz="600" i="0" u="none" strike="noStrike" cap="none">
              <a:solidFill>
                <a:srgbClr val="000000"/>
              </a:solidFill>
              <a:latin typeface="DM Mono"/>
              <a:ea typeface="DM Mono"/>
              <a:cs typeface="DM Mono"/>
              <a:sym typeface="DM Mono"/>
            </a:endParaRPr>
          </a:p>
        </p:txBody>
      </p:sp>
      <p:sp>
        <p:nvSpPr>
          <p:cNvPr id="411" name="Google Shape;411;p45"/>
          <p:cNvSpPr/>
          <p:nvPr/>
        </p:nvSpPr>
        <p:spPr>
          <a:xfrm>
            <a:off x="8381999" y="3771900"/>
            <a:ext cx="762667" cy="342633"/>
          </a:xfrm>
          <a:custGeom>
            <a:avLst/>
            <a:gdLst/>
            <a:ahLst/>
            <a:cxnLst/>
            <a:rect l="l" t="t" r="r" b="b"/>
            <a:pathLst>
              <a:path w="647700" h="259080" extrusionOk="0">
                <a:moveTo>
                  <a:pt x="2750" y="1100"/>
                </a:moveTo>
                <a:lnTo>
                  <a:pt x="650450" y="1100"/>
                </a:lnTo>
                <a:lnTo>
                  <a:pt x="650450" y="260180"/>
                </a:lnTo>
                <a:lnTo>
                  <a:pt x="2750" y="260180"/>
                </a:lnTo>
                <a:close/>
              </a:path>
            </a:pathLst>
          </a:custGeom>
          <a:solidFill>
            <a:srgbClr val="DAE2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90</a:t>
            </a:r>
            <a:endParaRPr sz="600" i="0" u="none" strike="noStrike" cap="none">
              <a:solidFill>
                <a:srgbClr val="000000"/>
              </a:solidFill>
              <a:latin typeface="DM Mono"/>
              <a:ea typeface="DM Mono"/>
              <a:cs typeface="DM Mono"/>
              <a:sym typeface="DM Mono"/>
            </a:endParaRPr>
          </a:p>
        </p:txBody>
      </p:sp>
      <p:sp>
        <p:nvSpPr>
          <p:cNvPr id="412" name="Google Shape;412;p45"/>
          <p:cNvSpPr/>
          <p:nvPr/>
        </p:nvSpPr>
        <p:spPr>
          <a:xfrm>
            <a:off x="8381999" y="4114800"/>
            <a:ext cx="762667" cy="342633"/>
          </a:xfrm>
          <a:custGeom>
            <a:avLst/>
            <a:gdLst/>
            <a:ahLst/>
            <a:cxnLst/>
            <a:rect l="l" t="t" r="r" b="b"/>
            <a:pathLst>
              <a:path w="647700" h="259080" extrusionOk="0">
                <a:moveTo>
                  <a:pt x="2750" y="1200"/>
                </a:moveTo>
                <a:lnTo>
                  <a:pt x="650450" y="1200"/>
                </a:lnTo>
                <a:lnTo>
                  <a:pt x="650450" y="260280"/>
                </a:lnTo>
                <a:lnTo>
                  <a:pt x="2750" y="260280"/>
                </a:lnTo>
                <a:close/>
              </a:path>
            </a:pathLst>
          </a:custGeom>
          <a:solidFill>
            <a:srgbClr val="EEF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95</a:t>
            </a:r>
            <a:endParaRPr sz="600" i="0" u="none" strike="noStrike" cap="none">
              <a:solidFill>
                <a:srgbClr val="000000"/>
              </a:solidFill>
              <a:latin typeface="DM Mono"/>
              <a:ea typeface="DM Mono"/>
              <a:cs typeface="DM Mono"/>
              <a:sym typeface="DM Mono"/>
            </a:endParaRPr>
          </a:p>
        </p:txBody>
      </p:sp>
      <p:sp>
        <p:nvSpPr>
          <p:cNvPr id="413" name="Google Shape;413;p45"/>
          <p:cNvSpPr/>
          <p:nvPr/>
        </p:nvSpPr>
        <p:spPr>
          <a:xfrm>
            <a:off x="8381999" y="4457700"/>
            <a:ext cx="762667" cy="342633"/>
          </a:xfrm>
          <a:custGeom>
            <a:avLst/>
            <a:gdLst/>
            <a:ahLst/>
            <a:cxnLst/>
            <a:rect l="l" t="t" r="r" b="b"/>
            <a:pathLst>
              <a:path w="647700" h="259080" extrusionOk="0">
                <a:moveTo>
                  <a:pt x="2750" y="1300"/>
                </a:moveTo>
                <a:lnTo>
                  <a:pt x="650450" y="1300"/>
                </a:lnTo>
                <a:lnTo>
                  <a:pt x="650450" y="260380"/>
                </a:lnTo>
                <a:lnTo>
                  <a:pt x="2750" y="260380"/>
                </a:lnTo>
                <a:close/>
              </a:path>
            </a:pathLst>
          </a:custGeom>
          <a:solidFill>
            <a:srgbClr val="FEFB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99</a:t>
            </a:r>
            <a:endParaRPr sz="600" i="0" u="none" strike="noStrike" cap="none">
              <a:solidFill>
                <a:srgbClr val="000000"/>
              </a:solidFill>
              <a:latin typeface="DM Mono"/>
              <a:ea typeface="DM Mono"/>
              <a:cs typeface="DM Mono"/>
              <a:sym typeface="DM Mono"/>
            </a:endParaRPr>
          </a:p>
        </p:txBody>
      </p:sp>
      <p:sp>
        <p:nvSpPr>
          <p:cNvPr id="414" name="Google Shape;414;p45"/>
          <p:cNvSpPr/>
          <p:nvPr/>
        </p:nvSpPr>
        <p:spPr>
          <a:xfrm>
            <a:off x="8381999" y="4800600"/>
            <a:ext cx="762667" cy="342633"/>
          </a:xfrm>
          <a:custGeom>
            <a:avLst/>
            <a:gdLst/>
            <a:ahLst/>
            <a:cxnLst/>
            <a:rect l="l" t="t" r="r" b="b"/>
            <a:pathLst>
              <a:path w="647700" h="259080" extrusionOk="0">
                <a:moveTo>
                  <a:pt x="2750" y="1400"/>
                </a:moveTo>
                <a:lnTo>
                  <a:pt x="650450" y="1400"/>
                </a:lnTo>
                <a:lnTo>
                  <a:pt x="650450" y="260480"/>
                </a:lnTo>
                <a:lnTo>
                  <a:pt x="2750" y="2604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a:latin typeface="DM Mono"/>
                <a:ea typeface="DM Mono"/>
                <a:cs typeface="DM Mono"/>
                <a:sym typeface="DM Mono"/>
              </a:rPr>
              <a:t>100</a:t>
            </a:r>
            <a:endParaRPr sz="600" i="0" u="none" strike="noStrike" cap="none">
              <a:solidFill>
                <a:srgbClr val="000000"/>
              </a:solidFill>
              <a:latin typeface="DM Mono"/>
              <a:ea typeface="DM Mono"/>
              <a:cs typeface="DM Mono"/>
              <a:sym typeface="DM Mono"/>
            </a:endParaRPr>
          </a:p>
        </p:txBody>
      </p:sp>
      <p:sp>
        <p:nvSpPr>
          <p:cNvPr id="415" name="Google Shape;415;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6"/>
        <p:cNvGrpSpPr/>
        <p:nvPr/>
      </p:nvGrpSpPr>
      <p:grpSpPr>
        <a:xfrm>
          <a:off x="0" y="0"/>
          <a:ext cx="0" cy="0"/>
          <a:chOff x="0" y="0"/>
          <a:chExt cx="0" cy="0"/>
        </a:xfrm>
      </p:grpSpPr>
      <p:sp>
        <p:nvSpPr>
          <p:cNvPr id="417" name="Google Shape;417;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18" name="Google Shape;418;p46"/>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19" name="Google Shape;41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xt">
  <p:cSld name="TITLE_3_1_1_1_2_2">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635000" y="288500"/>
            <a:ext cx="7875900" cy="617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3000">
                <a:solidFill>
                  <a:srgbClr val="202124"/>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22" name="Google Shape;422;p47"/>
          <p:cNvSpPr txBox="1">
            <a:spLocks noGrp="1"/>
          </p:cNvSpPr>
          <p:nvPr>
            <p:ph type="body" idx="1"/>
          </p:nvPr>
        </p:nvSpPr>
        <p:spPr>
          <a:xfrm>
            <a:off x="635000" y="1059350"/>
            <a:ext cx="7875900" cy="3317700"/>
          </a:xfrm>
          <a:prstGeom prst="rect">
            <a:avLst/>
          </a:prstGeom>
        </p:spPr>
        <p:txBody>
          <a:bodyPr spcFirstLastPara="1" wrap="square" lIns="0" tIns="0" rIns="0" bIns="0" anchor="t" anchorCtr="0">
            <a:noAutofit/>
          </a:bodyPr>
          <a:lstStyle>
            <a:lvl1pPr marL="457200" lvl="0" indent="-342900">
              <a:lnSpc>
                <a:spcPct val="150000"/>
              </a:lnSpc>
              <a:spcBef>
                <a:spcPts val="0"/>
              </a:spcBef>
              <a:spcAft>
                <a:spcPts val="0"/>
              </a:spcAft>
              <a:buClr>
                <a:schemeClr val="lt1"/>
              </a:buClr>
              <a:buSzPts val="1800"/>
              <a:buFont typeface="Google Sans"/>
              <a:buChar char="●"/>
              <a:defRPr sz="1800">
                <a:solidFill>
                  <a:schemeClr val="lt1"/>
                </a:solidFill>
                <a:latin typeface="Google Sans"/>
                <a:ea typeface="Google Sans"/>
                <a:cs typeface="Google Sans"/>
                <a:sym typeface="Google Sans"/>
              </a:defRPr>
            </a:lvl1pPr>
            <a:lvl2pPr marL="914400" lvl="1"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2pPr>
            <a:lvl3pPr marL="1371600" lvl="2"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3pPr>
            <a:lvl4pPr marL="1828800" lvl="3"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4pPr>
            <a:lvl5pPr marL="2286000" lvl="4"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5pPr>
            <a:lvl6pPr marL="2743200" lvl="5"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6pPr>
            <a:lvl7pPr marL="3200400" lvl="6"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7pPr>
            <a:lvl8pPr marL="3657600" lvl="7"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8pPr>
            <a:lvl9pPr marL="4114800" lvl="8"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9pPr>
          </a:lstStyle>
          <a:p>
            <a:endParaRPr/>
          </a:p>
        </p:txBody>
      </p:sp>
      <p:sp>
        <p:nvSpPr>
          <p:cNvPr id="423" name="Google Shape;423;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Google Sans"/>
                <a:ea typeface="Google Sans"/>
                <a:cs typeface="Google Sans"/>
                <a:sym typeface="Google Sans"/>
              </a:defRPr>
            </a:lvl1pPr>
            <a:lvl2pPr lvl="1">
              <a:buNone/>
              <a:defRPr>
                <a:solidFill>
                  <a:schemeClr val="lt1"/>
                </a:solidFill>
                <a:latin typeface="Google Sans"/>
                <a:ea typeface="Google Sans"/>
                <a:cs typeface="Google Sans"/>
                <a:sym typeface="Google Sans"/>
              </a:defRPr>
            </a:lvl2pPr>
            <a:lvl3pPr lvl="2">
              <a:buNone/>
              <a:defRPr>
                <a:solidFill>
                  <a:schemeClr val="lt1"/>
                </a:solidFill>
                <a:latin typeface="Google Sans"/>
                <a:ea typeface="Google Sans"/>
                <a:cs typeface="Google Sans"/>
                <a:sym typeface="Google Sans"/>
              </a:defRPr>
            </a:lvl3pPr>
            <a:lvl4pPr lvl="3">
              <a:buNone/>
              <a:defRPr>
                <a:solidFill>
                  <a:schemeClr val="lt1"/>
                </a:solidFill>
                <a:latin typeface="Google Sans"/>
                <a:ea typeface="Google Sans"/>
                <a:cs typeface="Google Sans"/>
                <a:sym typeface="Google Sans"/>
              </a:defRPr>
            </a:lvl4pPr>
            <a:lvl5pPr lvl="4">
              <a:buNone/>
              <a:defRPr>
                <a:solidFill>
                  <a:schemeClr val="lt1"/>
                </a:solidFill>
                <a:latin typeface="Google Sans"/>
                <a:ea typeface="Google Sans"/>
                <a:cs typeface="Google Sans"/>
                <a:sym typeface="Google Sans"/>
              </a:defRPr>
            </a:lvl5pPr>
            <a:lvl6pPr lvl="5">
              <a:buNone/>
              <a:defRPr>
                <a:solidFill>
                  <a:schemeClr val="lt1"/>
                </a:solidFill>
                <a:latin typeface="Google Sans"/>
                <a:ea typeface="Google Sans"/>
                <a:cs typeface="Google Sans"/>
                <a:sym typeface="Google Sans"/>
              </a:defRPr>
            </a:lvl6pPr>
            <a:lvl7pPr lvl="6">
              <a:buNone/>
              <a:defRPr>
                <a:solidFill>
                  <a:schemeClr val="lt1"/>
                </a:solidFill>
                <a:latin typeface="Google Sans"/>
                <a:ea typeface="Google Sans"/>
                <a:cs typeface="Google Sans"/>
                <a:sym typeface="Google Sans"/>
              </a:defRPr>
            </a:lvl7pPr>
            <a:lvl8pPr lvl="7">
              <a:buNone/>
              <a:defRPr>
                <a:solidFill>
                  <a:schemeClr val="lt1"/>
                </a:solidFill>
                <a:latin typeface="Google Sans"/>
                <a:ea typeface="Google Sans"/>
                <a:cs typeface="Google Sans"/>
                <a:sym typeface="Google Sans"/>
              </a:defRPr>
            </a:lvl8pPr>
            <a:lvl9pPr lvl="8">
              <a:buNone/>
              <a:defRPr>
                <a:solidFill>
                  <a:schemeClr val="lt1"/>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_2">
  <p:cSld name="BLANK_2">
    <p:spTree>
      <p:nvGrpSpPr>
        <p:cNvPr id="1" name="Shape 424"/>
        <p:cNvGrpSpPr/>
        <p:nvPr/>
      </p:nvGrpSpPr>
      <p:grpSpPr>
        <a:xfrm>
          <a:off x="0" y="0"/>
          <a:ext cx="0" cy="0"/>
          <a:chOff x="0" y="0"/>
          <a:chExt cx="0" cy="0"/>
        </a:xfrm>
      </p:grpSpPr>
      <p:sp>
        <p:nvSpPr>
          <p:cNvPr id="425" name="Google Shape;42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426"/>
        <p:cNvGrpSpPr/>
        <p:nvPr/>
      </p:nvGrpSpPr>
      <p:grpSpPr>
        <a:xfrm>
          <a:off x="0" y="0"/>
          <a:ext cx="0" cy="0"/>
          <a:chOff x="0" y="0"/>
          <a:chExt cx="0" cy="0"/>
        </a:xfrm>
      </p:grpSpPr>
      <p:sp>
        <p:nvSpPr>
          <p:cNvPr id="427" name="Google Shape;427;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28" name="Google Shape;428;p49"/>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9" name="Google Shape;42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430"/>
        <p:cNvGrpSpPr/>
        <p:nvPr/>
      </p:nvGrpSpPr>
      <p:grpSpPr>
        <a:xfrm>
          <a:off x="0" y="0"/>
          <a:ext cx="0" cy="0"/>
          <a:chOff x="0" y="0"/>
          <a:chExt cx="0" cy="0"/>
        </a:xfrm>
      </p:grpSpPr>
      <p:sp>
        <p:nvSpPr>
          <p:cNvPr id="431" name="Google Shape;431;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32" name="Google Shape;432;p50"/>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33" name="Google Shape;43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xt Left">
  <p:cSld name="TITLE_3_1_1_1_2_3">
    <p:spTree>
      <p:nvGrpSpPr>
        <p:cNvPr id="1" name="Shape 434"/>
        <p:cNvGrpSpPr/>
        <p:nvPr/>
      </p:nvGrpSpPr>
      <p:grpSpPr>
        <a:xfrm>
          <a:off x="0" y="0"/>
          <a:ext cx="0" cy="0"/>
          <a:chOff x="0" y="0"/>
          <a:chExt cx="0" cy="0"/>
        </a:xfrm>
      </p:grpSpPr>
      <p:sp>
        <p:nvSpPr>
          <p:cNvPr id="435" name="Google Shape;435;p51"/>
          <p:cNvSpPr txBox="1">
            <a:spLocks noGrp="1"/>
          </p:cNvSpPr>
          <p:nvPr>
            <p:ph type="title"/>
          </p:nvPr>
        </p:nvSpPr>
        <p:spPr>
          <a:xfrm>
            <a:off x="635000" y="923175"/>
            <a:ext cx="3073500" cy="105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3000">
                <a:solidFill>
                  <a:srgbClr val="202124"/>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36" name="Google Shape;436;p51"/>
          <p:cNvSpPr txBox="1">
            <a:spLocks noGrp="1"/>
          </p:cNvSpPr>
          <p:nvPr>
            <p:ph type="body" idx="1"/>
          </p:nvPr>
        </p:nvSpPr>
        <p:spPr>
          <a:xfrm>
            <a:off x="635000" y="2030850"/>
            <a:ext cx="2649900" cy="2110500"/>
          </a:xfrm>
          <a:prstGeom prst="rect">
            <a:avLst/>
          </a:prstGeom>
        </p:spPr>
        <p:txBody>
          <a:bodyPr spcFirstLastPara="1" wrap="square" lIns="0" tIns="0" rIns="0" bIns="0" anchor="t" anchorCtr="0">
            <a:noAutofit/>
          </a:bodyPr>
          <a:lstStyle>
            <a:lvl1pPr marL="457200" lvl="0" indent="-342900">
              <a:lnSpc>
                <a:spcPct val="150000"/>
              </a:lnSpc>
              <a:spcBef>
                <a:spcPts val="0"/>
              </a:spcBef>
              <a:spcAft>
                <a:spcPts val="0"/>
              </a:spcAft>
              <a:buClr>
                <a:schemeClr val="lt1"/>
              </a:buClr>
              <a:buSzPts val="1800"/>
              <a:buFont typeface="Google Sans"/>
              <a:buChar char="●"/>
              <a:defRPr sz="1800">
                <a:solidFill>
                  <a:schemeClr val="lt1"/>
                </a:solidFill>
                <a:latin typeface="Google Sans"/>
                <a:ea typeface="Google Sans"/>
                <a:cs typeface="Google Sans"/>
                <a:sym typeface="Google Sans"/>
              </a:defRPr>
            </a:lvl1pPr>
            <a:lvl2pPr marL="914400" lvl="1"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2pPr>
            <a:lvl3pPr marL="1371600" lvl="2"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3pPr>
            <a:lvl4pPr marL="1828800" lvl="3"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4pPr>
            <a:lvl5pPr marL="2286000" lvl="4"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5pPr>
            <a:lvl6pPr marL="2743200" lvl="5"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6pPr>
            <a:lvl7pPr marL="3200400" lvl="6"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7pPr>
            <a:lvl8pPr marL="3657600" lvl="7"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8pPr>
            <a:lvl9pPr marL="4114800" lvl="8" indent="-304800">
              <a:lnSpc>
                <a:spcPct val="150000"/>
              </a:lnSpc>
              <a:spcBef>
                <a:spcPts val="0"/>
              </a:spcBef>
              <a:spcAft>
                <a:spcPts val="0"/>
              </a:spcAft>
              <a:buClr>
                <a:schemeClr val="lt1"/>
              </a:buClr>
              <a:buSzPts val="1200"/>
              <a:buFont typeface="Google Sans"/>
              <a:buChar char="■"/>
              <a:defRPr>
                <a:solidFill>
                  <a:schemeClr val="lt1"/>
                </a:solidFill>
                <a:latin typeface="Google Sans"/>
                <a:ea typeface="Google Sans"/>
                <a:cs typeface="Google Sans"/>
                <a:sym typeface="Google Sans"/>
              </a:defRPr>
            </a:lvl9pPr>
          </a:lstStyle>
          <a:p>
            <a:endParaRPr/>
          </a:p>
        </p:txBody>
      </p:sp>
      <p:sp>
        <p:nvSpPr>
          <p:cNvPr id="437" name="Google Shape;437;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Google Sans"/>
                <a:ea typeface="Google Sans"/>
                <a:cs typeface="Google Sans"/>
                <a:sym typeface="Google Sans"/>
              </a:defRPr>
            </a:lvl1pPr>
            <a:lvl2pPr lvl="1">
              <a:buNone/>
              <a:defRPr>
                <a:solidFill>
                  <a:schemeClr val="lt1"/>
                </a:solidFill>
                <a:latin typeface="Google Sans"/>
                <a:ea typeface="Google Sans"/>
                <a:cs typeface="Google Sans"/>
                <a:sym typeface="Google Sans"/>
              </a:defRPr>
            </a:lvl2pPr>
            <a:lvl3pPr lvl="2">
              <a:buNone/>
              <a:defRPr>
                <a:solidFill>
                  <a:schemeClr val="lt1"/>
                </a:solidFill>
                <a:latin typeface="Google Sans"/>
                <a:ea typeface="Google Sans"/>
                <a:cs typeface="Google Sans"/>
                <a:sym typeface="Google Sans"/>
              </a:defRPr>
            </a:lvl3pPr>
            <a:lvl4pPr lvl="3">
              <a:buNone/>
              <a:defRPr>
                <a:solidFill>
                  <a:schemeClr val="lt1"/>
                </a:solidFill>
                <a:latin typeface="Google Sans"/>
                <a:ea typeface="Google Sans"/>
                <a:cs typeface="Google Sans"/>
                <a:sym typeface="Google Sans"/>
              </a:defRPr>
            </a:lvl4pPr>
            <a:lvl5pPr lvl="4">
              <a:buNone/>
              <a:defRPr>
                <a:solidFill>
                  <a:schemeClr val="lt1"/>
                </a:solidFill>
                <a:latin typeface="Google Sans"/>
                <a:ea typeface="Google Sans"/>
                <a:cs typeface="Google Sans"/>
                <a:sym typeface="Google Sans"/>
              </a:defRPr>
            </a:lvl5pPr>
            <a:lvl6pPr lvl="5">
              <a:buNone/>
              <a:defRPr>
                <a:solidFill>
                  <a:schemeClr val="lt1"/>
                </a:solidFill>
                <a:latin typeface="Google Sans"/>
                <a:ea typeface="Google Sans"/>
                <a:cs typeface="Google Sans"/>
                <a:sym typeface="Google Sans"/>
              </a:defRPr>
            </a:lvl6pPr>
            <a:lvl7pPr lvl="6">
              <a:buNone/>
              <a:defRPr>
                <a:solidFill>
                  <a:schemeClr val="lt1"/>
                </a:solidFill>
                <a:latin typeface="Google Sans"/>
                <a:ea typeface="Google Sans"/>
                <a:cs typeface="Google Sans"/>
                <a:sym typeface="Google Sans"/>
              </a:defRPr>
            </a:lvl7pPr>
            <a:lvl8pPr lvl="7">
              <a:buNone/>
              <a:defRPr>
                <a:solidFill>
                  <a:schemeClr val="lt1"/>
                </a:solidFill>
                <a:latin typeface="Google Sans"/>
                <a:ea typeface="Google Sans"/>
                <a:cs typeface="Google Sans"/>
                <a:sym typeface="Google Sans"/>
              </a:defRPr>
            </a:lvl8pPr>
            <a:lvl9pPr lvl="8">
              <a:buNone/>
              <a:defRPr>
                <a:solidFill>
                  <a:schemeClr val="lt1"/>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CCCCCC"/>
          </p15:clr>
        </p15:guide>
        <p15:guide id="2" pos="2880">
          <p15:clr>
            <a:srgbClr val="CCCCCC"/>
          </p15:clr>
        </p15:guide>
        <p15:guide id="3" orient="horz" pos="2016">
          <p15:clr>
            <a:srgbClr val="4285F4"/>
          </p15:clr>
        </p15:guide>
        <p15:guide id="4" pos="307">
          <p15:clr>
            <a:srgbClr val="4285F4"/>
          </p15:clr>
        </p15:guide>
        <p15:guide id="5" orient="horz" pos="1944">
          <p15:clr>
            <a:srgbClr val="4285F4"/>
          </p15:clr>
        </p15:guide>
        <p15:guide id="6" orient="horz" pos="1782">
          <p15:clr>
            <a:srgbClr val="4285F4"/>
          </p15:clr>
        </p15:guide>
        <p15:guide id="7" orient="horz" pos="1440">
          <p15:clr>
            <a:srgbClr val="4285F4"/>
          </p15:clr>
        </p15:guide>
        <p15:guide id="8" orient="horz" pos="1224">
          <p15:clr>
            <a:srgbClr val="4285F4"/>
          </p15:clr>
        </p15:guide>
        <p15:guide id="9" pos="172">
          <p15:clr>
            <a:srgbClr val="4285F4"/>
          </p15:clr>
        </p15:guide>
        <p15:guide id="10" pos="121">
          <p15:clr>
            <a:srgbClr val="4285F4"/>
          </p15:clr>
        </p15:guide>
        <p15:guide id="11" orient="horz" pos="2803">
          <p15:clr>
            <a:srgbClr val="4285F4"/>
          </p15:clr>
        </p15:guide>
        <p15:guide id="12" orient="horz" pos="2901">
          <p15:clr>
            <a:srgbClr val="4285F4"/>
          </p15:clr>
        </p15:guide>
        <p15:guide id="13" orient="horz" pos="256">
          <p15:clr>
            <a:srgbClr val="FF0000"/>
          </p15:clr>
        </p15:guide>
        <p15:guide id="14" orient="horz" pos="2984">
          <p15:clr>
            <a:srgbClr val="FF0000"/>
          </p15:clr>
        </p15:guide>
        <p15:guide id="15" pos="249">
          <p15:clr>
            <a:srgbClr val="FF0000"/>
          </p15:clr>
        </p15:guide>
        <p15:guide id="16" pos="5503">
          <p15:clr>
            <a:srgbClr val="FF0000"/>
          </p15:clr>
        </p15:guide>
        <p15:guide id="17" pos="687">
          <p15:clr>
            <a:srgbClr val="4285F4"/>
          </p15:clr>
        </p15:guide>
        <p15:guide id="18" pos="3291">
          <p15:clr>
            <a:srgbClr val="4285F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zz Blank" type="blank">
  <p:cSld name="BLANK">
    <p:spTree>
      <p:nvGrpSpPr>
        <p:cNvPr id="1" name="Shape 443"/>
        <p:cNvGrpSpPr/>
        <p:nvPr/>
      </p:nvGrpSpPr>
      <p:grpSpPr>
        <a:xfrm>
          <a:off x="0" y="0"/>
          <a:ext cx="0" cy="0"/>
          <a:chOff x="0" y="0"/>
          <a:chExt cx="0" cy="0"/>
        </a:xfrm>
      </p:grpSpPr>
      <p:grpSp>
        <p:nvGrpSpPr>
          <p:cNvPr id="444" name="Google Shape;444;p53"/>
          <p:cNvGrpSpPr/>
          <p:nvPr/>
        </p:nvGrpSpPr>
        <p:grpSpPr>
          <a:xfrm>
            <a:off x="7836965" y="4862748"/>
            <a:ext cx="850051" cy="115365"/>
            <a:chOff x="4692650" y="3238500"/>
            <a:chExt cx="2806375" cy="380995"/>
          </a:xfrm>
        </p:grpSpPr>
        <p:sp>
          <p:nvSpPr>
            <p:cNvPr id="445" name="Google Shape;445;p53"/>
            <p:cNvSpPr/>
            <p:nvPr/>
          </p:nvSpPr>
          <p:spPr>
            <a:xfrm>
              <a:off x="5974874" y="3267037"/>
              <a:ext cx="211977" cy="261081"/>
            </a:xfrm>
            <a:custGeom>
              <a:avLst/>
              <a:gdLst/>
              <a:ahLst/>
              <a:cxnLst/>
              <a:rect l="l" t="t" r="r" b="b"/>
              <a:pathLst>
                <a:path w="211977" h="261081" extrusionOk="0">
                  <a:moveTo>
                    <a:pt x="0" y="261081"/>
                  </a:moveTo>
                  <a:lnTo>
                    <a:pt x="0" y="0"/>
                  </a:lnTo>
                  <a:lnTo>
                    <a:pt x="79758" y="0"/>
                  </a:lnTo>
                  <a:cubicBezTo>
                    <a:pt x="119584" y="0"/>
                    <a:pt x="151571" y="12033"/>
                    <a:pt x="175738" y="36099"/>
                  </a:cubicBezTo>
                  <a:cubicBezTo>
                    <a:pt x="199894" y="60165"/>
                    <a:pt x="211977" y="91651"/>
                    <a:pt x="211977" y="130541"/>
                  </a:cubicBezTo>
                  <a:cubicBezTo>
                    <a:pt x="211977" y="169431"/>
                    <a:pt x="199894" y="201221"/>
                    <a:pt x="175738" y="225168"/>
                  </a:cubicBezTo>
                  <a:cubicBezTo>
                    <a:pt x="151571" y="249115"/>
                    <a:pt x="119584" y="261081"/>
                    <a:pt x="79758" y="261081"/>
                  </a:cubicBezTo>
                  <a:lnTo>
                    <a:pt x="0" y="261081"/>
                  </a:lnTo>
                  <a:close/>
                  <a:moveTo>
                    <a:pt x="33509" y="32088"/>
                  </a:moveTo>
                  <a:lnTo>
                    <a:pt x="33509" y="228993"/>
                  </a:lnTo>
                  <a:lnTo>
                    <a:pt x="79758" y="228993"/>
                  </a:lnTo>
                  <a:cubicBezTo>
                    <a:pt x="110108" y="228993"/>
                    <a:pt x="134027" y="220301"/>
                    <a:pt x="151514" y="202925"/>
                  </a:cubicBezTo>
                  <a:cubicBezTo>
                    <a:pt x="169001" y="185549"/>
                    <a:pt x="177735" y="161416"/>
                    <a:pt x="177735" y="130541"/>
                  </a:cubicBezTo>
                  <a:cubicBezTo>
                    <a:pt x="177735" y="99666"/>
                    <a:pt x="169001" y="75845"/>
                    <a:pt x="151514" y="58342"/>
                  </a:cubicBezTo>
                  <a:cubicBezTo>
                    <a:pt x="134027" y="40840"/>
                    <a:pt x="110108" y="32088"/>
                    <a:pt x="79758" y="32088"/>
                  </a:cubicBezTo>
                  <a:lnTo>
                    <a:pt x="33509" y="320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6" name="Google Shape;446;p53"/>
            <p:cNvSpPr/>
            <p:nvPr/>
          </p:nvSpPr>
          <p:spPr>
            <a:xfrm>
              <a:off x="6205280" y="3343647"/>
              <a:ext cx="174833" cy="190333"/>
            </a:xfrm>
            <a:custGeom>
              <a:avLst/>
              <a:gdLst/>
              <a:ahLst/>
              <a:cxnLst/>
              <a:rect l="l" t="t" r="r" b="b"/>
              <a:pathLst>
                <a:path w="174833" h="190333" extrusionOk="0">
                  <a:moveTo>
                    <a:pt x="90328" y="190333"/>
                  </a:moveTo>
                  <a:cubicBezTo>
                    <a:pt x="64107" y="190333"/>
                    <a:pt x="42491" y="181345"/>
                    <a:pt x="25498" y="163351"/>
                  </a:cubicBezTo>
                  <a:cubicBezTo>
                    <a:pt x="8496" y="145364"/>
                    <a:pt x="0" y="122637"/>
                    <a:pt x="0" y="95163"/>
                  </a:cubicBezTo>
                  <a:cubicBezTo>
                    <a:pt x="0" y="67688"/>
                    <a:pt x="8258" y="45267"/>
                    <a:pt x="24775" y="27161"/>
                  </a:cubicBezTo>
                  <a:cubicBezTo>
                    <a:pt x="41282" y="9056"/>
                    <a:pt x="62404" y="0"/>
                    <a:pt x="88150" y="0"/>
                  </a:cubicBezTo>
                  <a:cubicBezTo>
                    <a:pt x="113885" y="0"/>
                    <a:pt x="135683" y="8565"/>
                    <a:pt x="151343" y="25703"/>
                  </a:cubicBezTo>
                  <a:cubicBezTo>
                    <a:pt x="167004" y="42841"/>
                    <a:pt x="174834" y="66847"/>
                    <a:pt x="174834" y="97715"/>
                  </a:cubicBezTo>
                  <a:lnTo>
                    <a:pt x="174472" y="101362"/>
                  </a:lnTo>
                  <a:lnTo>
                    <a:pt x="34242" y="101362"/>
                  </a:lnTo>
                  <a:cubicBezTo>
                    <a:pt x="34727" y="118864"/>
                    <a:pt x="40550" y="132966"/>
                    <a:pt x="51719" y="143660"/>
                  </a:cubicBezTo>
                  <a:cubicBezTo>
                    <a:pt x="62889" y="154361"/>
                    <a:pt x="76247" y="159704"/>
                    <a:pt x="91784" y="159704"/>
                  </a:cubicBezTo>
                  <a:cubicBezTo>
                    <a:pt x="113153" y="159704"/>
                    <a:pt x="129907" y="149010"/>
                    <a:pt x="142048" y="127616"/>
                  </a:cubicBezTo>
                  <a:lnTo>
                    <a:pt x="171922" y="142202"/>
                  </a:lnTo>
                  <a:cubicBezTo>
                    <a:pt x="163902" y="157278"/>
                    <a:pt x="152799" y="169066"/>
                    <a:pt x="138594" y="177572"/>
                  </a:cubicBezTo>
                  <a:cubicBezTo>
                    <a:pt x="124389" y="186078"/>
                    <a:pt x="108301" y="190333"/>
                    <a:pt x="90338" y="190333"/>
                  </a:cubicBezTo>
                  <a:lnTo>
                    <a:pt x="90328" y="190333"/>
                  </a:lnTo>
                  <a:close/>
                  <a:moveTo>
                    <a:pt x="36792" y="73649"/>
                  </a:moveTo>
                  <a:lnTo>
                    <a:pt x="139136" y="73649"/>
                  </a:lnTo>
                  <a:cubicBezTo>
                    <a:pt x="138166" y="61251"/>
                    <a:pt x="133133" y="50982"/>
                    <a:pt x="124028" y="42834"/>
                  </a:cubicBezTo>
                  <a:cubicBezTo>
                    <a:pt x="114923" y="34692"/>
                    <a:pt x="102716" y="30622"/>
                    <a:pt x="87417" y="30622"/>
                  </a:cubicBezTo>
                  <a:cubicBezTo>
                    <a:pt x="74791" y="30622"/>
                    <a:pt x="63917" y="34514"/>
                    <a:pt x="54812" y="42290"/>
                  </a:cubicBezTo>
                  <a:cubicBezTo>
                    <a:pt x="45706" y="50074"/>
                    <a:pt x="39703" y="60522"/>
                    <a:pt x="36792" y="736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7" name="Google Shape;447;p53"/>
            <p:cNvSpPr/>
            <p:nvPr/>
          </p:nvSpPr>
          <p:spPr>
            <a:xfrm>
              <a:off x="6394956" y="3343647"/>
              <a:ext cx="174824" cy="190333"/>
            </a:xfrm>
            <a:custGeom>
              <a:avLst/>
              <a:gdLst/>
              <a:ahLst/>
              <a:cxnLst/>
              <a:rect l="l" t="t" r="r" b="b"/>
              <a:pathLst>
                <a:path w="174824" h="190333" extrusionOk="0">
                  <a:moveTo>
                    <a:pt x="90328" y="190333"/>
                  </a:moveTo>
                  <a:cubicBezTo>
                    <a:pt x="64107" y="190333"/>
                    <a:pt x="42491" y="181345"/>
                    <a:pt x="25498" y="163351"/>
                  </a:cubicBezTo>
                  <a:cubicBezTo>
                    <a:pt x="8496" y="145364"/>
                    <a:pt x="0" y="122637"/>
                    <a:pt x="0" y="95163"/>
                  </a:cubicBezTo>
                  <a:cubicBezTo>
                    <a:pt x="0" y="67688"/>
                    <a:pt x="8249" y="45267"/>
                    <a:pt x="24766" y="27161"/>
                  </a:cubicBezTo>
                  <a:cubicBezTo>
                    <a:pt x="41273" y="9056"/>
                    <a:pt x="62404" y="0"/>
                    <a:pt x="88140" y="0"/>
                  </a:cubicBezTo>
                  <a:cubicBezTo>
                    <a:pt x="113885" y="0"/>
                    <a:pt x="135673" y="8565"/>
                    <a:pt x="151343" y="25703"/>
                  </a:cubicBezTo>
                  <a:cubicBezTo>
                    <a:pt x="167004" y="42841"/>
                    <a:pt x="174824" y="66847"/>
                    <a:pt x="174824" y="97715"/>
                  </a:cubicBezTo>
                  <a:lnTo>
                    <a:pt x="174463" y="101362"/>
                  </a:lnTo>
                  <a:lnTo>
                    <a:pt x="34232" y="101362"/>
                  </a:lnTo>
                  <a:cubicBezTo>
                    <a:pt x="34717" y="118864"/>
                    <a:pt x="40550" y="132966"/>
                    <a:pt x="51719" y="143660"/>
                  </a:cubicBezTo>
                  <a:cubicBezTo>
                    <a:pt x="62880" y="154361"/>
                    <a:pt x="76238" y="159704"/>
                    <a:pt x="91784" y="159704"/>
                  </a:cubicBezTo>
                  <a:cubicBezTo>
                    <a:pt x="113143" y="159704"/>
                    <a:pt x="129898" y="149010"/>
                    <a:pt x="142048" y="127616"/>
                  </a:cubicBezTo>
                  <a:lnTo>
                    <a:pt x="171913" y="142202"/>
                  </a:lnTo>
                  <a:cubicBezTo>
                    <a:pt x="163902" y="157278"/>
                    <a:pt x="152799" y="169066"/>
                    <a:pt x="138594" y="177572"/>
                  </a:cubicBezTo>
                  <a:cubicBezTo>
                    <a:pt x="124389" y="186078"/>
                    <a:pt x="108301" y="190333"/>
                    <a:pt x="90338" y="190333"/>
                  </a:cubicBezTo>
                  <a:lnTo>
                    <a:pt x="90328" y="190333"/>
                  </a:lnTo>
                  <a:close/>
                  <a:moveTo>
                    <a:pt x="36782" y="73649"/>
                  </a:moveTo>
                  <a:lnTo>
                    <a:pt x="139136" y="73649"/>
                  </a:lnTo>
                  <a:cubicBezTo>
                    <a:pt x="138156" y="61251"/>
                    <a:pt x="133123" y="50982"/>
                    <a:pt x="124018" y="42834"/>
                  </a:cubicBezTo>
                  <a:cubicBezTo>
                    <a:pt x="114913" y="34692"/>
                    <a:pt x="102706" y="30622"/>
                    <a:pt x="87417" y="30622"/>
                  </a:cubicBezTo>
                  <a:cubicBezTo>
                    <a:pt x="74782" y="30622"/>
                    <a:pt x="63917" y="34514"/>
                    <a:pt x="54812" y="42290"/>
                  </a:cubicBezTo>
                  <a:cubicBezTo>
                    <a:pt x="45706" y="50074"/>
                    <a:pt x="39703" y="60522"/>
                    <a:pt x="36782" y="736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8" name="Google Shape;448;p53"/>
            <p:cNvSpPr/>
            <p:nvPr/>
          </p:nvSpPr>
          <p:spPr>
            <a:xfrm>
              <a:off x="6593147" y="3343647"/>
              <a:ext cx="179200" cy="263269"/>
            </a:xfrm>
            <a:custGeom>
              <a:avLst/>
              <a:gdLst/>
              <a:ahLst/>
              <a:cxnLst/>
              <a:rect l="l" t="t" r="r" b="b"/>
              <a:pathLst>
                <a:path w="179200" h="263269" extrusionOk="0">
                  <a:moveTo>
                    <a:pt x="94334" y="190341"/>
                  </a:moveTo>
                  <a:cubicBezTo>
                    <a:pt x="81223" y="190341"/>
                    <a:pt x="69264" y="187543"/>
                    <a:pt x="58465" y="181954"/>
                  </a:cubicBezTo>
                  <a:cubicBezTo>
                    <a:pt x="47657" y="176366"/>
                    <a:pt x="39341" y="168954"/>
                    <a:pt x="33509" y="159711"/>
                  </a:cubicBezTo>
                  <a:lnTo>
                    <a:pt x="32053" y="159711"/>
                  </a:lnTo>
                  <a:lnTo>
                    <a:pt x="33509" y="184507"/>
                  </a:lnTo>
                  <a:lnTo>
                    <a:pt x="33509" y="263269"/>
                  </a:lnTo>
                  <a:lnTo>
                    <a:pt x="0" y="263269"/>
                  </a:lnTo>
                  <a:lnTo>
                    <a:pt x="0" y="5834"/>
                  </a:lnTo>
                  <a:lnTo>
                    <a:pt x="32053" y="5834"/>
                  </a:lnTo>
                  <a:lnTo>
                    <a:pt x="32053" y="30630"/>
                  </a:lnTo>
                  <a:lnTo>
                    <a:pt x="33509" y="30630"/>
                  </a:lnTo>
                  <a:cubicBezTo>
                    <a:pt x="39332" y="21394"/>
                    <a:pt x="47657" y="13983"/>
                    <a:pt x="58465" y="8387"/>
                  </a:cubicBezTo>
                  <a:cubicBezTo>
                    <a:pt x="69264" y="2797"/>
                    <a:pt x="81223" y="0"/>
                    <a:pt x="94334" y="0"/>
                  </a:cubicBezTo>
                  <a:cubicBezTo>
                    <a:pt x="117881" y="0"/>
                    <a:pt x="137795" y="9242"/>
                    <a:pt x="154064" y="27712"/>
                  </a:cubicBezTo>
                  <a:cubicBezTo>
                    <a:pt x="170819" y="46435"/>
                    <a:pt x="179201" y="68916"/>
                    <a:pt x="179201" y="95170"/>
                  </a:cubicBezTo>
                  <a:cubicBezTo>
                    <a:pt x="179201" y="121425"/>
                    <a:pt x="170819" y="144158"/>
                    <a:pt x="154064" y="162629"/>
                  </a:cubicBezTo>
                  <a:cubicBezTo>
                    <a:pt x="137795" y="181106"/>
                    <a:pt x="117881" y="190341"/>
                    <a:pt x="94334" y="190341"/>
                  </a:cubicBezTo>
                  <a:close/>
                  <a:moveTo>
                    <a:pt x="88872" y="159711"/>
                  </a:moveTo>
                  <a:cubicBezTo>
                    <a:pt x="104894" y="159711"/>
                    <a:pt x="118376" y="153639"/>
                    <a:pt x="129298" y="141480"/>
                  </a:cubicBezTo>
                  <a:cubicBezTo>
                    <a:pt x="140230" y="129573"/>
                    <a:pt x="145691" y="114131"/>
                    <a:pt x="145691" y="95170"/>
                  </a:cubicBezTo>
                  <a:cubicBezTo>
                    <a:pt x="145691" y="76210"/>
                    <a:pt x="140230" y="61021"/>
                    <a:pt x="129298" y="48861"/>
                  </a:cubicBezTo>
                  <a:cubicBezTo>
                    <a:pt x="118376" y="36709"/>
                    <a:pt x="104894" y="30630"/>
                    <a:pt x="88872" y="30630"/>
                  </a:cubicBezTo>
                  <a:cubicBezTo>
                    <a:pt x="72841" y="30630"/>
                    <a:pt x="59007" y="36709"/>
                    <a:pt x="48075" y="48861"/>
                  </a:cubicBezTo>
                  <a:cubicBezTo>
                    <a:pt x="37391" y="61021"/>
                    <a:pt x="32053" y="76454"/>
                    <a:pt x="32053" y="95170"/>
                  </a:cubicBezTo>
                  <a:cubicBezTo>
                    <a:pt x="32053" y="113886"/>
                    <a:pt x="37391" y="129692"/>
                    <a:pt x="48075" y="141844"/>
                  </a:cubicBezTo>
                  <a:cubicBezTo>
                    <a:pt x="59007" y="153758"/>
                    <a:pt x="72603" y="159711"/>
                    <a:pt x="88872" y="1597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9" name="Google Shape;449;p53"/>
            <p:cNvSpPr/>
            <p:nvPr/>
          </p:nvSpPr>
          <p:spPr>
            <a:xfrm>
              <a:off x="6792765" y="3267037"/>
              <a:ext cx="249862" cy="261081"/>
            </a:xfrm>
            <a:custGeom>
              <a:avLst/>
              <a:gdLst/>
              <a:ahLst/>
              <a:cxnLst/>
              <a:rect l="l" t="t" r="r" b="b"/>
              <a:pathLst>
                <a:path w="249862" h="261081" extrusionOk="0">
                  <a:moveTo>
                    <a:pt x="33509" y="261081"/>
                  </a:moveTo>
                  <a:lnTo>
                    <a:pt x="0" y="261081"/>
                  </a:lnTo>
                  <a:lnTo>
                    <a:pt x="0" y="0"/>
                  </a:lnTo>
                  <a:lnTo>
                    <a:pt x="33509" y="0"/>
                  </a:lnTo>
                  <a:lnTo>
                    <a:pt x="124208" y="158983"/>
                  </a:lnTo>
                  <a:lnTo>
                    <a:pt x="125664" y="158983"/>
                  </a:lnTo>
                  <a:lnTo>
                    <a:pt x="216354" y="0"/>
                  </a:lnTo>
                  <a:lnTo>
                    <a:pt x="249863" y="0"/>
                  </a:lnTo>
                  <a:lnTo>
                    <a:pt x="249863" y="261081"/>
                  </a:lnTo>
                  <a:lnTo>
                    <a:pt x="216354" y="261081"/>
                  </a:lnTo>
                  <a:lnTo>
                    <a:pt x="216354" y="106110"/>
                  </a:lnTo>
                  <a:lnTo>
                    <a:pt x="217809" y="62353"/>
                  </a:lnTo>
                  <a:lnTo>
                    <a:pt x="216354" y="62353"/>
                  </a:lnTo>
                  <a:lnTo>
                    <a:pt x="134769" y="205656"/>
                  </a:lnTo>
                  <a:lnTo>
                    <a:pt x="115103" y="205656"/>
                  </a:lnTo>
                  <a:lnTo>
                    <a:pt x="33509" y="62353"/>
                  </a:lnTo>
                  <a:lnTo>
                    <a:pt x="32053" y="62353"/>
                  </a:lnTo>
                  <a:lnTo>
                    <a:pt x="33509" y="106110"/>
                  </a:lnTo>
                  <a:lnTo>
                    <a:pt x="33509" y="26108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0" name="Google Shape;450;p53"/>
            <p:cNvSpPr/>
            <p:nvPr/>
          </p:nvSpPr>
          <p:spPr>
            <a:xfrm>
              <a:off x="7067612" y="3264135"/>
              <a:ext cx="47352" cy="263998"/>
            </a:xfrm>
            <a:custGeom>
              <a:avLst/>
              <a:gdLst/>
              <a:ahLst/>
              <a:cxnLst/>
              <a:rect l="l" t="t" r="r" b="b"/>
              <a:pathLst>
                <a:path w="47352" h="263998" extrusionOk="0">
                  <a:moveTo>
                    <a:pt x="47352" y="23701"/>
                  </a:moveTo>
                  <a:cubicBezTo>
                    <a:pt x="47352" y="30265"/>
                    <a:pt x="45040" y="35861"/>
                    <a:pt x="40426" y="40475"/>
                  </a:cubicBezTo>
                  <a:cubicBezTo>
                    <a:pt x="35821" y="45089"/>
                    <a:pt x="30227" y="47403"/>
                    <a:pt x="23671" y="47403"/>
                  </a:cubicBezTo>
                  <a:cubicBezTo>
                    <a:pt x="17116" y="47403"/>
                    <a:pt x="11531" y="45096"/>
                    <a:pt x="6917" y="40475"/>
                  </a:cubicBezTo>
                  <a:cubicBezTo>
                    <a:pt x="2302" y="35861"/>
                    <a:pt x="0" y="30265"/>
                    <a:pt x="0" y="23701"/>
                  </a:cubicBezTo>
                  <a:cubicBezTo>
                    <a:pt x="0" y="17138"/>
                    <a:pt x="2302" y="11549"/>
                    <a:pt x="6917" y="6928"/>
                  </a:cubicBezTo>
                  <a:cubicBezTo>
                    <a:pt x="11531" y="2314"/>
                    <a:pt x="17116" y="0"/>
                    <a:pt x="23671" y="0"/>
                  </a:cubicBezTo>
                  <a:cubicBezTo>
                    <a:pt x="30227" y="0"/>
                    <a:pt x="35812" y="2314"/>
                    <a:pt x="40426" y="6928"/>
                  </a:cubicBezTo>
                  <a:cubicBezTo>
                    <a:pt x="45040" y="11549"/>
                    <a:pt x="47352" y="17138"/>
                    <a:pt x="47352" y="23701"/>
                  </a:cubicBezTo>
                  <a:close/>
                  <a:moveTo>
                    <a:pt x="40426" y="85326"/>
                  </a:moveTo>
                  <a:lnTo>
                    <a:pt x="40426" y="263999"/>
                  </a:lnTo>
                  <a:lnTo>
                    <a:pt x="6917" y="263999"/>
                  </a:lnTo>
                  <a:lnTo>
                    <a:pt x="6917" y="85326"/>
                  </a:lnTo>
                  <a:lnTo>
                    <a:pt x="40426" y="853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1" name="Google Shape;451;p53"/>
            <p:cNvSpPr/>
            <p:nvPr/>
          </p:nvSpPr>
          <p:spPr>
            <a:xfrm>
              <a:off x="7139293" y="3343647"/>
              <a:ext cx="158078" cy="184506"/>
            </a:xfrm>
            <a:custGeom>
              <a:avLst/>
              <a:gdLst/>
              <a:ahLst/>
              <a:cxnLst/>
              <a:rect l="l" t="t" r="r" b="b"/>
              <a:pathLst>
                <a:path w="158078" h="184506" extrusionOk="0">
                  <a:moveTo>
                    <a:pt x="0" y="5834"/>
                  </a:moveTo>
                  <a:lnTo>
                    <a:pt x="32053" y="5834"/>
                  </a:lnTo>
                  <a:lnTo>
                    <a:pt x="32053" y="30630"/>
                  </a:lnTo>
                  <a:lnTo>
                    <a:pt x="33509" y="30630"/>
                  </a:lnTo>
                  <a:cubicBezTo>
                    <a:pt x="38609" y="21878"/>
                    <a:pt x="46448" y="14586"/>
                    <a:pt x="57009" y="8751"/>
                  </a:cubicBezTo>
                  <a:cubicBezTo>
                    <a:pt x="67570" y="2917"/>
                    <a:pt x="78559" y="0"/>
                    <a:pt x="89967" y="0"/>
                  </a:cubicBezTo>
                  <a:cubicBezTo>
                    <a:pt x="111821" y="0"/>
                    <a:pt x="128632" y="6258"/>
                    <a:pt x="140411" y="18775"/>
                  </a:cubicBezTo>
                  <a:cubicBezTo>
                    <a:pt x="152190" y="31299"/>
                    <a:pt x="158079" y="49099"/>
                    <a:pt x="158079" y="72199"/>
                  </a:cubicBezTo>
                  <a:lnTo>
                    <a:pt x="158079" y="184507"/>
                  </a:lnTo>
                  <a:lnTo>
                    <a:pt x="124570" y="184507"/>
                  </a:lnTo>
                  <a:lnTo>
                    <a:pt x="124570" y="74385"/>
                  </a:lnTo>
                  <a:cubicBezTo>
                    <a:pt x="123837" y="45215"/>
                    <a:pt x="109147" y="30630"/>
                    <a:pt x="80500" y="30630"/>
                  </a:cubicBezTo>
                  <a:cubicBezTo>
                    <a:pt x="67142" y="30630"/>
                    <a:pt x="55963" y="36040"/>
                    <a:pt x="46991" y="46852"/>
                  </a:cubicBezTo>
                  <a:cubicBezTo>
                    <a:pt x="38000" y="57672"/>
                    <a:pt x="33509" y="70613"/>
                    <a:pt x="33509" y="85682"/>
                  </a:cubicBezTo>
                  <a:lnTo>
                    <a:pt x="33509" y="184499"/>
                  </a:lnTo>
                  <a:lnTo>
                    <a:pt x="0" y="184499"/>
                  </a:lnTo>
                  <a:lnTo>
                    <a:pt x="0" y="5826"/>
                  </a:lnTo>
                  <a:lnTo>
                    <a:pt x="0" y="583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2" name="Google Shape;452;p53"/>
            <p:cNvSpPr/>
            <p:nvPr/>
          </p:nvSpPr>
          <p:spPr>
            <a:xfrm>
              <a:off x="7319825" y="3267037"/>
              <a:ext cx="179200" cy="266915"/>
            </a:xfrm>
            <a:custGeom>
              <a:avLst/>
              <a:gdLst/>
              <a:ahLst/>
              <a:cxnLst/>
              <a:rect l="l" t="t" r="r" b="b"/>
              <a:pathLst>
                <a:path w="179200" h="266915" extrusionOk="0">
                  <a:moveTo>
                    <a:pt x="84867" y="266915"/>
                  </a:moveTo>
                  <a:cubicBezTo>
                    <a:pt x="61557" y="266915"/>
                    <a:pt x="41520" y="257681"/>
                    <a:pt x="24766" y="239203"/>
                  </a:cubicBezTo>
                  <a:cubicBezTo>
                    <a:pt x="8249" y="220488"/>
                    <a:pt x="0" y="197999"/>
                    <a:pt x="0" y="171745"/>
                  </a:cubicBezTo>
                  <a:cubicBezTo>
                    <a:pt x="0" y="145491"/>
                    <a:pt x="8249" y="123010"/>
                    <a:pt x="24766" y="104286"/>
                  </a:cubicBezTo>
                  <a:cubicBezTo>
                    <a:pt x="41520" y="85817"/>
                    <a:pt x="61557" y="76574"/>
                    <a:pt x="84867" y="76574"/>
                  </a:cubicBezTo>
                  <a:cubicBezTo>
                    <a:pt x="97977" y="76574"/>
                    <a:pt x="109937" y="79372"/>
                    <a:pt x="120745" y="84961"/>
                  </a:cubicBezTo>
                  <a:cubicBezTo>
                    <a:pt x="131544" y="90557"/>
                    <a:pt x="139859" y="97969"/>
                    <a:pt x="145691" y="107204"/>
                  </a:cubicBezTo>
                  <a:lnTo>
                    <a:pt x="147147" y="107204"/>
                  </a:lnTo>
                  <a:lnTo>
                    <a:pt x="145691" y="82408"/>
                  </a:lnTo>
                  <a:lnTo>
                    <a:pt x="145691" y="0"/>
                  </a:lnTo>
                  <a:lnTo>
                    <a:pt x="179201" y="0"/>
                  </a:lnTo>
                  <a:lnTo>
                    <a:pt x="179201" y="261081"/>
                  </a:lnTo>
                  <a:lnTo>
                    <a:pt x="147147" y="261081"/>
                  </a:lnTo>
                  <a:lnTo>
                    <a:pt x="147147" y="236286"/>
                  </a:lnTo>
                  <a:lnTo>
                    <a:pt x="145691" y="236286"/>
                  </a:lnTo>
                  <a:cubicBezTo>
                    <a:pt x="139859" y="245529"/>
                    <a:pt x="131544" y="252940"/>
                    <a:pt x="120745" y="258530"/>
                  </a:cubicBezTo>
                  <a:cubicBezTo>
                    <a:pt x="109937" y="264118"/>
                    <a:pt x="97987" y="266915"/>
                    <a:pt x="84867" y="266915"/>
                  </a:cubicBezTo>
                  <a:close/>
                  <a:moveTo>
                    <a:pt x="90328" y="236286"/>
                  </a:moveTo>
                  <a:cubicBezTo>
                    <a:pt x="106835" y="236286"/>
                    <a:pt x="120317" y="230333"/>
                    <a:pt x="130754" y="218419"/>
                  </a:cubicBezTo>
                  <a:cubicBezTo>
                    <a:pt x="141686" y="206513"/>
                    <a:pt x="147147" y="190952"/>
                    <a:pt x="147147" y="171745"/>
                  </a:cubicBezTo>
                  <a:cubicBezTo>
                    <a:pt x="147147" y="152538"/>
                    <a:pt x="141686" y="137595"/>
                    <a:pt x="130754" y="125436"/>
                  </a:cubicBezTo>
                  <a:cubicBezTo>
                    <a:pt x="120070" y="113284"/>
                    <a:pt x="106588" y="107204"/>
                    <a:pt x="90328" y="107204"/>
                  </a:cubicBezTo>
                  <a:cubicBezTo>
                    <a:pt x="74059" y="107204"/>
                    <a:pt x="60824" y="113284"/>
                    <a:pt x="49902" y="125436"/>
                  </a:cubicBezTo>
                  <a:cubicBezTo>
                    <a:pt x="38970" y="137595"/>
                    <a:pt x="33509" y="153030"/>
                    <a:pt x="33509" y="171745"/>
                  </a:cubicBezTo>
                  <a:cubicBezTo>
                    <a:pt x="33509" y="190461"/>
                    <a:pt x="38970" y="206148"/>
                    <a:pt x="49902" y="218054"/>
                  </a:cubicBezTo>
                  <a:cubicBezTo>
                    <a:pt x="60824" y="230214"/>
                    <a:pt x="74297" y="236286"/>
                    <a:pt x="90328" y="23628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3" name="Google Shape;453;p53"/>
            <p:cNvSpPr/>
            <p:nvPr/>
          </p:nvSpPr>
          <p:spPr>
            <a:xfrm>
              <a:off x="4692650" y="3238500"/>
              <a:ext cx="287604" cy="295580"/>
            </a:xfrm>
            <a:custGeom>
              <a:avLst/>
              <a:gdLst/>
              <a:ahLst/>
              <a:cxnLst/>
              <a:rect l="l" t="t" r="r" b="b"/>
              <a:pathLst>
                <a:path w="287604" h="295580" extrusionOk="0">
                  <a:moveTo>
                    <a:pt x="150440" y="175310"/>
                  </a:moveTo>
                  <a:lnTo>
                    <a:pt x="150440" y="134939"/>
                  </a:lnTo>
                  <a:lnTo>
                    <a:pt x="285420" y="134939"/>
                  </a:lnTo>
                  <a:cubicBezTo>
                    <a:pt x="286794" y="142053"/>
                    <a:pt x="287605" y="150522"/>
                    <a:pt x="287605" y="159689"/>
                  </a:cubicBezTo>
                  <a:cubicBezTo>
                    <a:pt x="287605" y="189969"/>
                    <a:pt x="279325" y="227453"/>
                    <a:pt x="252691" y="254131"/>
                  </a:cubicBezTo>
                  <a:cubicBezTo>
                    <a:pt x="226772" y="281167"/>
                    <a:pt x="193657" y="295581"/>
                    <a:pt x="149742" y="295581"/>
                  </a:cubicBezTo>
                  <a:cubicBezTo>
                    <a:pt x="68393" y="295581"/>
                    <a:pt x="0" y="229253"/>
                    <a:pt x="0" y="147790"/>
                  </a:cubicBezTo>
                  <a:cubicBezTo>
                    <a:pt x="0" y="66327"/>
                    <a:pt x="68393" y="0"/>
                    <a:pt x="149742" y="0"/>
                  </a:cubicBezTo>
                  <a:cubicBezTo>
                    <a:pt x="194735" y="0"/>
                    <a:pt x="226772" y="17666"/>
                    <a:pt x="250892" y="40735"/>
                  </a:cubicBezTo>
                  <a:lnTo>
                    <a:pt x="222453" y="69214"/>
                  </a:lnTo>
                  <a:cubicBezTo>
                    <a:pt x="205171" y="52992"/>
                    <a:pt x="181779" y="40378"/>
                    <a:pt x="149742" y="40378"/>
                  </a:cubicBezTo>
                  <a:cubicBezTo>
                    <a:pt x="90350" y="40378"/>
                    <a:pt x="43915" y="88317"/>
                    <a:pt x="43915" y="147798"/>
                  </a:cubicBezTo>
                  <a:cubicBezTo>
                    <a:pt x="43915" y="207278"/>
                    <a:pt x="90350" y="255218"/>
                    <a:pt x="149742" y="255218"/>
                  </a:cubicBezTo>
                  <a:cubicBezTo>
                    <a:pt x="188260" y="255218"/>
                    <a:pt x="210218" y="239717"/>
                    <a:pt x="224252" y="225660"/>
                  </a:cubicBezTo>
                  <a:cubicBezTo>
                    <a:pt x="235691" y="214207"/>
                    <a:pt x="243221" y="197775"/>
                    <a:pt x="246150" y="175317"/>
                  </a:cubicBezTo>
                  <a:lnTo>
                    <a:pt x="150448" y="175317"/>
                  </a:lnTo>
                  <a:lnTo>
                    <a:pt x="150440" y="17531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4" name="Google Shape;454;p53"/>
            <p:cNvSpPr/>
            <p:nvPr/>
          </p:nvSpPr>
          <p:spPr>
            <a:xfrm>
              <a:off x="4995163" y="3343739"/>
              <a:ext cx="190780" cy="190326"/>
            </a:xfrm>
            <a:custGeom>
              <a:avLst/>
              <a:gdLst/>
              <a:ahLst/>
              <a:cxnLst/>
              <a:rect l="l" t="t" r="r" b="b"/>
              <a:pathLst>
                <a:path w="190780" h="190326" extrusionOk="0">
                  <a:moveTo>
                    <a:pt x="190780" y="95163"/>
                  </a:moveTo>
                  <a:cubicBezTo>
                    <a:pt x="190780" y="149956"/>
                    <a:pt x="147943" y="190327"/>
                    <a:pt x="95390" y="190327"/>
                  </a:cubicBezTo>
                  <a:cubicBezTo>
                    <a:pt x="42838" y="190327"/>
                    <a:pt x="0" y="149956"/>
                    <a:pt x="0" y="95163"/>
                  </a:cubicBezTo>
                  <a:cubicBezTo>
                    <a:pt x="0" y="40371"/>
                    <a:pt x="42838" y="0"/>
                    <a:pt x="95390" y="0"/>
                  </a:cubicBezTo>
                  <a:cubicBezTo>
                    <a:pt x="147943" y="0"/>
                    <a:pt x="190780" y="40014"/>
                    <a:pt x="190780" y="95163"/>
                  </a:cubicBezTo>
                  <a:close/>
                  <a:moveTo>
                    <a:pt x="149028" y="95163"/>
                  </a:moveTo>
                  <a:cubicBezTo>
                    <a:pt x="149028" y="60917"/>
                    <a:pt x="124194" y="37491"/>
                    <a:pt x="95397" y="37491"/>
                  </a:cubicBezTo>
                  <a:cubicBezTo>
                    <a:pt x="66602" y="37491"/>
                    <a:pt x="41760" y="60917"/>
                    <a:pt x="41760" y="95163"/>
                  </a:cubicBezTo>
                  <a:cubicBezTo>
                    <a:pt x="41760" y="129410"/>
                    <a:pt x="66594" y="152836"/>
                    <a:pt x="95397" y="152836"/>
                  </a:cubicBezTo>
                  <a:cubicBezTo>
                    <a:pt x="124201" y="152836"/>
                    <a:pt x="149028" y="129046"/>
                    <a:pt x="149028" y="951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5" name="Google Shape;455;p53"/>
            <p:cNvSpPr/>
            <p:nvPr/>
          </p:nvSpPr>
          <p:spPr>
            <a:xfrm>
              <a:off x="5203241" y="3343739"/>
              <a:ext cx="190780" cy="190326"/>
            </a:xfrm>
            <a:custGeom>
              <a:avLst/>
              <a:gdLst/>
              <a:ahLst/>
              <a:cxnLst/>
              <a:rect l="l" t="t" r="r" b="b"/>
              <a:pathLst>
                <a:path w="190780" h="190326" extrusionOk="0">
                  <a:moveTo>
                    <a:pt x="190780" y="95163"/>
                  </a:moveTo>
                  <a:cubicBezTo>
                    <a:pt x="190780" y="149956"/>
                    <a:pt x="147943" y="190327"/>
                    <a:pt x="95391" y="190327"/>
                  </a:cubicBezTo>
                  <a:cubicBezTo>
                    <a:pt x="42838" y="190327"/>
                    <a:pt x="0" y="149956"/>
                    <a:pt x="0" y="95163"/>
                  </a:cubicBezTo>
                  <a:cubicBezTo>
                    <a:pt x="0" y="40371"/>
                    <a:pt x="42838" y="0"/>
                    <a:pt x="95391" y="0"/>
                  </a:cubicBezTo>
                  <a:cubicBezTo>
                    <a:pt x="147943" y="0"/>
                    <a:pt x="190780" y="40014"/>
                    <a:pt x="190780" y="95163"/>
                  </a:cubicBezTo>
                  <a:close/>
                  <a:moveTo>
                    <a:pt x="149028" y="95163"/>
                  </a:moveTo>
                  <a:cubicBezTo>
                    <a:pt x="149028" y="60917"/>
                    <a:pt x="124194" y="37491"/>
                    <a:pt x="95397" y="37491"/>
                  </a:cubicBezTo>
                  <a:cubicBezTo>
                    <a:pt x="66602" y="37491"/>
                    <a:pt x="41760" y="60917"/>
                    <a:pt x="41760" y="95163"/>
                  </a:cubicBezTo>
                  <a:cubicBezTo>
                    <a:pt x="41760" y="129410"/>
                    <a:pt x="66594" y="152836"/>
                    <a:pt x="95397" y="152836"/>
                  </a:cubicBezTo>
                  <a:cubicBezTo>
                    <a:pt x="124202" y="152836"/>
                    <a:pt x="149028" y="129046"/>
                    <a:pt x="149028" y="951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6" name="Google Shape;456;p53"/>
            <p:cNvSpPr/>
            <p:nvPr/>
          </p:nvSpPr>
          <p:spPr>
            <a:xfrm>
              <a:off x="5411351" y="3343739"/>
              <a:ext cx="182142" cy="275756"/>
            </a:xfrm>
            <a:custGeom>
              <a:avLst/>
              <a:gdLst/>
              <a:ahLst/>
              <a:cxnLst/>
              <a:rect l="l" t="t" r="r" b="b"/>
              <a:pathLst>
                <a:path w="182142" h="275756" extrusionOk="0">
                  <a:moveTo>
                    <a:pt x="182142" y="5767"/>
                  </a:moveTo>
                  <a:lnTo>
                    <a:pt x="182142" y="176627"/>
                  </a:lnTo>
                  <a:cubicBezTo>
                    <a:pt x="182142" y="246920"/>
                    <a:pt x="140747" y="275756"/>
                    <a:pt x="91792" y="275756"/>
                  </a:cubicBezTo>
                  <a:cubicBezTo>
                    <a:pt x="45714" y="275756"/>
                    <a:pt x="18003" y="244754"/>
                    <a:pt x="7559" y="219527"/>
                  </a:cubicBezTo>
                  <a:lnTo>
                    <a:pt x="43915" y="204385"/>
                  </a:lnTo>
                  <a:cubicBezTo>
                    <a:pt x="50397" y="219885"/>
                    <a:pt x="66230" y="238266"/>
                    <a:pt x="91792" y="238266"/>
                  </a:cubicBezTo>
                  <a:cubicBezTo>
                    <a:pt x="123108" y="238266"/>
                    <a:pt x="142546" y="218799"/>
                    <a:pt x="142546" y="182394"/>
                  </a:cubicBezTo>
                  <a:lnTo>
                    <a:pt x="142546" y="168694"/>
                  </a:lnTo>
                  <a:lnTo>
                    <a:pt x="141104" y="168694"/>
                  </a:lnTo>
                  <a:cubicBezTo>
                    <a:pt x="131746" y="180228"/>
                    <a:pt x="113749" y="190319"/>
                    <a:pt x="91071" y="190319"/>
                  </a:cubicBezTo>
                  <a:cubicBezTo>
                    <a:pt x="43550" y="190319"/>
                    <a:pt x="0" y="148870"/>
                    <a:pt x="0" y="95521"/>
                  </a:cubicBezTo>
                  <a:cubicBezTo>
                    <a:pt x="0" y="42172"/>
                    <a:pt x="43550" y="0"/>
                    <a:pt x="91071" y="0"/>
                  </a:cubicBezTo>
                  <a:cubicBezTo>
                    <a:pt x="113749" y="0"/>
                    <a:pt x="131746" y="10091"/>
                    <a:pt x="141104" y="21268"/>
                  </a:cubicBezTo>
                  <a:lnTo>
                    <a:pt x="142546" y="21268"/>
                  </a:lnTo>
                  <a:lnTo>
                    <a:pt x="142546" y="5767"/>
                  </a:lnTo>
                  <a:lnTo>
                    <a:pt x="182142" y="5767"/>
                  </a:lnTo>
                  <a:close/>
                  <a:moveTo>
                    <a:pt x="145422" y="95521"/>
                  </a:moveTo>
                  <a:cubicBezTo>
                    <a:pt x="145422" y="61996"/>
                    <a:pt x="123108" y="37484"/>
                    <a:pt x="94669" y="37484"/>
                  </a:cubicBezTo>
                  <a:cubicBezTo>
                    <a:pt x="66230" y="37484"/>
                    <a:pt x="41751" y="61996"/>
                    <a:pt x="41751" y="95521"/>
                  </a:cubicBezTo>
                  <a:cubicBezTo>
                    <a:pt x="41751" y="129046"/>
                    <a:pt x="65865" y="152836"/>
                    <a:pt x="94669" y="152836"/>
                  </a:cubicBezTo>
                  <a:cubicBezTo>
                    <a:pt x="123472" y="152836"/>
                    <a:pt x="145422" y="128688"/>
                    <a:pt x="145422" y="9552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7" name="Google Shape;457;p53"/>
            <p:cNvSpPr/>
            <p:nvPr/>
          </p:nvSpPr>
          <p:spPr>
            <a:xfrm>
              <a:off x="5622452" y="3249503"/>
              <a:ext cx="41753" cy="278784"/>
            </a:xfrm>
            <a:custGeom>
              <a:avLst/>
              <a:gdLst/>
              <a:ahLst/>
              <a:cxnLst/>
              <a:rect l="l" t="t" r="r" b="b"/>
              <a:pathLst>
                <a:path w="41753" h="278784" extrusionOk="0">
                  <a:moveTo>
                    <a:pt x="41753" y="0"/>
                  </a:moveTo>
                  <a:lnTo>
                    <a:pt x="41753" y="278785"/>
                  </a:lnTo>
                  <a:lnTo>
                    <a:pt x="0" y="278785"/>
                  </a:lnTo>
                  <a:lnTo>
                    <a:pt x="0" y="0"/>
                  </a:lnTo>
                  <a:lnTo>
                    <a:pt x="4175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8" name="Google Shape;458;p53"/>
            <p:cNvSpPr/>
            <p:nvPr/>
          </p:nvSpPr>
          <p:spPr>
            <a:xfrm>
              <a:off x="5684338" y="3343731"/>
              <a:ext cx="175299" cy="190325"/>
            </a:xfrm>
            <a:custGeom>
              <a:avLst/>
              <a:gdLst/>
              <a:ahLst/>
              <a:cxnLst/>
              <a:rect l="l" t="t" r="r" b="b"/>
              <a:pathLst>
                <a:path w="175299" h="190325" extrusionOk="0">
                  <a:moveTo>
                    <a:pt x="141115" y="126529"/>
                  </a:moveTo>
                  <a:lnTo>
                    <a:pt x="173511" y="148155"/>
                  </a:lnTo>
                  <a:cubicBezTo>
                    <a:pt x="163065" y="163656"/>
                    <a:pt x="137871" y="190326"/>
                    <a:pt x="94315" y="190326"/>
                  </a:cubicBezTo>
                  <a:cubicBezTo>
                    <a:pt x="40321" y="190326"/>
                    <a:pt x="0" y="148512"/>
                    <a:pt x="0" y="95163"/>
                  </a:cubicBezTo>
                  <a:cubicBezTo>
                    <a:pt x="0" y="38570"/>
                    <a:pt x="40683" y="0"/>
                    <a:pt x="89634" y="0"/>
                  </a:cubicBezTo>
                  <a:cubicBezTo>
                    <a:pt x="138584" y="0"/>
                    <a:pt x="163065" y="39292"/>
                    <a:pt x="170980" y="60559"/>
                  </a:cubicBezTo>
                  <a:lnTo>
                    <a:pt x="175300" y="71372"/>
                  </a:lnTo>
                  <a:lnTo>
                    <a:pt x="48228" y="123999"/>
                  </a:lnTo>
                  <a:cubicBezTo>
                    <a:pt x="57951" y="143102"/>
                    <a:pt x="73069" y="152835"/>
                    <a:pt x="94305" y="152835"/>
                  </a:cubicBezTo>
                  <a:cubicBezTo>
                    <a:pt x="115541" y="152835"/>
                    <a:pt x="130307" y="142380"/>
                    <a:pt x="141106" y="126522"/>
                  </a:cubicBezTo>
                  <a:lnTo>
                    <a:pt x="141115" y="126529"/>
                  </a:lnTo>
                  <a:close/>
                  <a:moveTo>
                    <a:pt x="41406" y="92283"/>
                  </a:moveTo>
                  <a:lnTo>
                    <a:pt x="126349" y="56958"/>
                  </a:lnTo>
                  <a:cubicBezTo>
                    <a:pt x="121668" y="45066"/>
                    <a:pt x="107635" y="36776"/>
                    <a:pt x="91080" y="36776"/>
                  </a:cubicBezTo>
                  <a:cubicBezTo>
                    <a:pt x="69834" y="36776"/>
                    <a:pt x="40321" y="55521"/>
                    <a:pt x="41396" y="92291"/>
                  </a:cubicBezTo>
                  <a:lnTo>
                    <a:pt x="41406" y="9228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59" name="Google Shape;459;p53"/>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1a Title - Text only">
  <p:cSld name="BLANK_1">
    <p:spTree>
      <p:nvGrpSpPr>
        <p:cNvPr id="1" name="Shape 460"/>
        <p:cNvGrpSpPr/>
        <p:nvPr/>
      </p:nvGrpSpPr>
      <p:grpSpPr>
        <a:xfrm>
          <a:off x="0" y="0"/>
          <a:ext cx="0" cy="0"/>
          <a:chOff x="0" y="0"/>
          <a:chExt cx="0" cy="0"/>
        </a:xfrm>
      </p:grpSpPr>
      <p:sp>
        <p:nvSpPr>
          <p:cNvPr id="461" name="Google Shape;461;p54"/>
          <p:cNvSpPr txBox="1">
            <a:spLocks noGrp="1"/>
          </p:cNvSpPr>
          <p:nvPr>
            <p:ph type="title"/>
          </p:nvPr>
        </p:nvSpPr>
        <p:spPr>
          <a:xfrm>
            <a:off x="3227700" y="1009125"/>
            <a:ext cx="5458800" cy="13086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4800"/>
              <a:buNone/>
              <a:defRPr sz="4800"/>
            </a:lvl1pPr>
            <a:lvl2pPr lvl="1">
              <a:lnSpc>
                <a:spcPct val="90000"/>
              </a:lnSpc>
              <a:spcBef>
                <a:spcPts val="0"/>
              </a:spcBef>
              <a:spcAft>
                <a:spcPts val="0"/>
              </a:spcAft>
              <a:buSzPts val="4800"/>
              <a:buNone/>
              <a:defRPr sz="4800"/>
            </a:lvl2pPr>
            <a:lvl3pPr lvl="2">
              <a:lnSpc>
                <a:spcPct val="90000"/>
              </a:lnSpc>
              <a:spcBef>
                <a:spcPts val="0"/>
              </a:spcBef>
              <a:spcAft>
                <a:spcPts val="0"/>
              </a:spcAft>
              <a:buSzPts val="4800"/>
              <a:buNone/>
              <a:defRPr sz="4800"/>
            </a:lvl3pPr>
            <a:lvl4pPr lvl="3">
              <a:lnSpc>
                <a:spcPct val="90000"/>
              </a:lnSpc>
              <a:spcBef>
                <a:spcPts val="0"/>
              </a:spcBef>
              <a:spcAft>
                <a:spcPts val="0"/>
              </a:spcAft>
              <a:buSzPts val="4800"/>
              <a:buNone/>
              <a:defRPr sz="4800"/>
            </a:lvl4pPr>
            <a:lvl5pPr lvl="4">
              <a:lnSpc>
                <a:spcPct val="90000"/>
              </a:lnSpc>
              <a:spcBef>
                <a:spcPts val="0"/>
              </a:spcBef>
              <a:spcAft>
                <a:spcPts val="0"/>
              </a:spcAft>
              <a:buSzPts val="4800"/>
              <a:buNone/>
              <a:defRPr sz="4800"/>
            </a:lvl5pPr>
            <a:lvl6pPr lvl="5">
              <a:lnSpc>
                <a:spcPct val="90000"/>
              </a:lnSpc>
              <a:spcBef>
                <a:spcPts val="0"/>
              </a:spcBef>
              <a:spcAft>
                <a:spcPts val="0"/>
              </a:spcAft>
              <a:buSzPts val="4800"/>
              <a:buNone/>
              <a:defRPr sz="4800"/>
            </a:lvl6pPr>
            <a:lvl7pPr lvl="6">
              <a:lnSpc>
                <a:spcPct val="90000"/>
              </a:lnSpc>
              <a:spcBef>
                <a:spcPts val="0"/>
              </a:spcBef>
              <a:spcAft>
                <a:spcPts val="0"/>
              </a:spcAft>
              <a:buSzPts val="4800"/>
              <a:buNone/>
              <a:defRPr sz="4800"/>
            </a:lvl7pPr>
            <a:lvl8pPr lvl="7">
              <a:lnSpc>
                <a:spcPct val="90000"/>
              </a:lnSpc>
              <a:spcBef>
                <a:spcPts val="0"/>
              </a:spcBef>
              <a:spcAft>
                <a:spcPts val="0"/>
              </a:spcAft>
              <a:buSzPts val="4800"/>
              <a:buNone/>
              <a:defRPr sz="4800"/>
            </a:lvl8pPr>
            <a:lvl9pPr lvl="8">
              <a:lnSpc>
                <a:spcPct val="90000"/>
              </a:lnSpc>
              <a:spcBef>
                <a:spcPts val="0"/>
              </a:spcBef>
              <a:spcAft>
                <a:spcPts val="0"/>
              </a:spcAft>
              <a:buSzPts val="4800"/>
              <a:buNone/>
              <a:defRPr sz="4800"/>
            </a:lvl9pPr>
          </a:lstStyle>
          <a:p>
            <a:endParaRPr/>
          </a:p>
        </p:txBody>
      </p:sp>
      <p:sp>
        <p:nvSpPr>
          <p:cNvPr id="462" name="Google Shape;462;p54"/>
          <p:cNvSpPr txBox="1">
            <a:spLocks noGrp="1"/>
          </p:cNvSpPr>
          <p:nvPr>
            <p:ph type="subTitle" idx="1"/>
          </p:nvPr>
        </p:nvSpPr>
        <p:spPr>
          <a:xfrm>
            <a:off x="5998500" y="3692050"/>
            <a:ext cx="2688300" cy="996000"/>
          </a:xfrm>
          <a:prstGeom prst="rect">
            <a:avLst/>
          </a:prstGeom>
        </p:spPr>
        <p:txBody>
          <a:bodyPr spcFirstLastPara="1" wrap="square" lIns="0" tIns="0" rIns="0" bIns="0" anchor="b"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63" name="Google Shape;463;p54"/>
          <p:cNvSpPr txBox="1">
            <a:spLocks noGrp="1"/>
          </p:cNvSpPr>
          <p:nvPr>
            <p:ph type="subTitle" idx="2"/>
          </p:nvPr>
        </p:nvSpPr>
        <p:spPr>
          <a:xfrm>
            <a:off x="3227700" y="3692000"/>
            <a:ext cx="2688300" cy="996000"/>
          </a:xfrm>
          <a:prstGeom prst="rect">
            <a:avLst/>
          </a:prstGeom>
        </p:spPr>
        <p:txBody>
          <a:bodyPr spcFirstLastPara="1" wrap="square" lIns="0" tIns="0" rIns="0" bIns="0" anchor="b"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grpSp>
        <p:nvGrpSpPr>
          <p:cNvPr id="464" name="Google Shape;464;p54"/>
          <p:cNvGrpSpPr/>
          <p:nvPr/>
        </p:nvGrpSpPr>
        <p:grpSpPr>
          <a:xfrm>
            <a:off x="7153852" y="422820"/>
            <a:ext cx="1532637" cy="202797"/>
            <a:chOff x="4965272" y="4619519"/>
            <a:chExt cx="1726915" cy="228504"/>
          </a:xfrm>
        </p:grpSpPr>
        <p:grpSp>
          <p:nvGrpSpPr>
            <p:cNvPr id="465" name="Google Shape;465;p54"/>
            <p:cNvGrpSpPr/>
            <p:nvPr/>
          </p:nvGrpSpPr>
          <p:grpSpPr>
            <a:xfrm>
              <a:off x="5743461" y="4634759"/>
              <a:ext cx="948726" cy="205929"/>
              <a:chOff x="5743461" y="4634759"/>
              <a:chExt cx="948726" cy="205929"/>
            </a:xfrm>
          </p:grpSpPr>
          <p:sp>
            <p:nvSpPr>
              <p:cNvPr id="466" name="Google Shape;466;p54"/>
              <p:cNvSpPr/>
              <p:nvPr/>
            </p:nvSpPr>
            <p:spPr>
              <a:xfrm>
                <a:off x="5743461" y="4636568"/>
                <a:ext cx="127072" cy="156972"/>
              </a:xfrm>
              <a:custGeom>
                <a:avLst/>
                <a:gdLst/>
                <a:ahLst/>
                <a:cxnLst/>
                <a:rect l="l" t="t" r="r" b="b"/>
                <a:pathLst>
                  <a:path w="127072" h="156972" extrusionOk="0">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54"/>
              <p:cNvSpPr/>
              <p:nvPr/>
            </p:nvSpPr>
            <p:spPr>
              <a:xfrm>
                <a:off x="5884484"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54"/>
              <p:cNvSpPr/>
              <p:nvPr/>
            </p:nvSpPr>
            <p:spPr>
              <a:xfrm>
                <a:off x="6000927"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54"/>
              <p:cNvSpPr/>
              <p:nvPr/>
            </p:nvSpPr>
            <p:spPr>
              <a:xfrm>
                <a:off x="6122401" y="4682574"/>
                <a:ext cx="107333" cy="158114"/>
              </a:xfrm>
              <a:custGeom>
                <a:avLst/>
                <a:gdLst/>
                <a:ahLst/>
                <a:cxnLst/>
                <a:rect l="l" t="t" r="r" b="b"/>
                <a:pathLst>
                  <a:path w="107333" h="158114" extrusionOk="0">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54"/>
              <p:cNvSpPr/>
              <p:nvPr/>
            </p:nvSpPr>
            <p:spPr>
              <a:xfrm>
                <a:off x="6251371" y="4636568"/>
                <a:ext cx="149848" cy="156876"/>
              </a:xfrm>
              <a:custGeom>
                <a:avLst/>
                <a:gdLst/>
                <a:ahLst/>
                <a:cxnLst/>
                <a:rect l="l" t="t" r="r" b="b"/>
                <a:pathLst>
                  <a:path w="149848" h="156876" extrusionOk="0">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54"/>
              <p:cNvSpPr/>
              <p:nvPr/>
            </p:nvSpPr>
            <p:spPr>
              <a:xfrm>
                <a:off x="6425515" y="4634759"/>
                <a:ext cx="28470" cy="158686"/>
              </a:xfrm>
              <a:custGeom>
                <a:avLst/>
                <a:gdLst/>
                <a:ahLst/>
                <a:cxnLst/>
                <a:rect l="l" t="t" r="r" b="b"/>
                <a:pathLst>
                  <a:path w="28470" h="158686" extrusionOk="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54"/>
              <p:cNvSpPr/>
              <p:nvPr/>
            </p:nvSpPr>
            <p:spPr>
              <a:xfrm>
                <a:off x="6473630" y="4682574"/>
                <a:ext cx="94806" cy="110775"/>
              </a:xfrm>
              <a:custGeom>
                <a:avLst/>
                <a:gdLst/>
                <a:ahLst/>
                <a:cxnLst/>
                <a:rect l="l" t="t" r="r" b="b"/>
                <a:pathLst>
                  <a:path w="94806" h="110775" extrusionOk="0">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54"/>
              <p:cNvSpPr/>
              <p:nvPr/>
            </p:nvSpPr>
            <p:spPr>
              <a:xfrm>
                <a:off x="6584759" y="4636568"/>
                <a:ext cx="107428" cy="160305"/>
              </a:xfrm>
              <a:custGeom>
                <a:avLst/>
                <a:gdLst/>
                <a:ahLst/>
                <a:cxnLst/>
                <a:rect l="l" t="t" r="r" b="b"/>
                <a:pathLst>
                  <a:path w="107428" h="160305" extrusionOk="0">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4" name="Google Shape;474;p54"/>
            <p:cNvGrpSpPr/>
            <p:nvPr/>
          </p:nvGrpSpPr>
          <p:grpSpPr>
            <a:xfrm>
              <a:off x="4965272" y="4619519"/>
              <a:ext cx="711757" cy="228504"/>
              <a:chOff x="4965272" y="4619519"/>
              <a:chExt cx="711757" cy="228504"/>
            </a:xfrm>
          </p:grpSpPr>
          <p:sp>
            <p:nvSpPr>
              <p:cNvPr id="475" name="Google Shape;475;p54"/>
              <p:cNvSpPr/>
              <p:nvPr/>
            </p:nvSpPr>
            <p:spPr>
              <a:xfrm>
                <a:off x="4965272" y="4619519"/>
                <a:ext cx="173004" cy="177355"/>
              </a:xfrm>
              <a:custGeom>
                <a:avLst/>
                <a:gdLst/>
                <a:ahLst/>
                <a:cxnLst/>
                <a:rect l="l" t="t" r="r" b="b"/>
                <a:pathLst>
                  <a:path w="173004" h="177355" extrusionOk="0">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54"/>
              <p:cNvSpPr/>
              <p:nvPr/>
            </p:nvSpPr>
            <p:spPr>
              <a:xfrm>
                <a:off x="5151847" y="4682669"/>
                <a:ext cx="112552" cy="114109"/>
              </a:xfrm>
              <a:custGeom>
                <a:avLst/>
                <a:gdLst/>
                <a:ahLst/>
                <a:cxnLst/>
                <a:rect l="l" t="t" r="r" b="b"/>
                <a:pathLst>
                  <a:path w="112552" h="114109" extrusionOk="0">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54"/>
              <p:cNvSpPr/>
              <p:nvPr/>
            </p:nvSpPr>
            <p:spPr>
              <a:xfrm>
                <a:off x="5278160" y="4682669"/>
                <a:ext cx="112552" cy="114109"/>
              </a:xfrm>
              <a:custGeom>
                <a:avLst/>
                <a:gdLst/>
                <a:ahLst/>
                <a:cxnLst/>
                <a:rect l="l" t="t" r="r" b="b"/>
                <a:pathLst>
                  <a:path w="112552" h="114109" extrusionOk="0">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rgbClr val="FBBC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54"/>
              <p:cNvSpPr/>
              <p:nvPr/>
            </p:nvSpPr>
            <p:spPr>
              <a:xfrm>
                <a:off x="5404284" y="4682574"/>
                <a:ext cx="109515" cy="165449"/>
              </a:xfrm>
              <a:custGeom>
                <a:avLst/>
                <a:gdLst/>
                <a:ahLst/>
                <a:cxnLst/>
                <a:rect l="l" t="t" r="r" b="b"/>
                <a:pathLst>
                  <a:path w="109515" h="165449" extrusionOk="0">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54"/>
              <p:cNvSpPr/>
              <p:nvPr/>
            </p:nvSpPr>
            <p:spPr>
              <a:xfrm>
                <a:off x="5532590" y="4625614"/>
                <a:ext cx="25148" cy="167830"/>
              </a:xfrm>
              <a:custGeom>
                <a:avLst/>
                <a:gdLst/>
                <a:ahLst/>
                <a:cxnLst/>
                <a:rect l="l" t="t" r="r" b="b"/>
                <a:pathLst>
                  <a:path w="25148" h="167830" extrusionOk="0">
                    <a:moveTo>
                      <a:pt x="25149" y="0"/>
                    </a:moveTo>
                    <a:lnTo>
                      <a:pt x="25149" y="167831"/>
                    </a:lnTo>
                    <a:lnTo>
                      <a:pt x="0" y="167831"/>
                    </a:lnTo>
                    <a:lnTo>
                      <a:pt x="0" y="0"/>
                    </a:lnTo>
                    <a:lnTo>
                      <a:pt x="25149" y="0"/>
                    </a:lnTo>
                    <a:close/>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54"/>
              <p:cNvSpPr/>
              <p:nvPr/>
            </p:nvSpPr>
            <p:spPr>
              <a:xfrm>
                <a:off x="5572354" y="4682764"/>
                <a:ext cx="104675" cy="114109"/>
              </a:xfrm>
              <a:custGeom>
                <a:avLst/>
                <a:gdLst/>
                <a:ahLst/>
                <a:cxnLst/>
                <a:rect l="l" t="t" r="r" b="b"/>
                <a:pathLst>
                  <a:path w="104675" h="114109" extrusionOk="0">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81" name="Google Shape;481;p54"/>
          <p:cNvSpPr/>
          <p:nvPr/>
        </p:nvSpPr>
        <p:spPr>
          <a:xfrm>
            <a:off x="7562700" y="146100"/>
            <a:ext cx="1211700" cy="22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482" name="Google Shape;482;p54"/>
          <p:cNvSpPr txBox="1">
            <a:spLocks noGrp="1"/>
          </p:cNvSpPr>
          <p:nvPr>
            <p:ph type="sldNum" idx="12"/>
          </p:nvPr>
        </p:nvSpPr>
        <p:spPr>
          <a:xfrm>
            <a:off x="8556784" y="4749851"/>
            <a:ext cx="548700" cy="393600"/>
          </a:xfrm>
          <a:prstGeom prst="rect">
            <a:avLst/>
          </a:prstGeom>
        </p:spPr>
        <p:txBody>
          <a:bodyPr spcFirstLastPara="1" wrap="square" lIns="91425" tIns="0" rIns="91425" bIns="0" anchor="t"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1b Title - Text and image horizontal">
  <p:cSld name="BLANK_1_2">
    <p:spTree>
      <p:nvGrpSpPr>
        <p:cNvPr id="1" name="Shape 483"/>
        <p:cNvGrpSpPr/>
        <p:nvPr/>
      </p:nvGrpSpPr>
      <p:grpSpPr>
        <a:xfrm>
          <a:off x="0" y="0"/>
          <a:ext cx="0" cy="0"/>
          <a:chOff x="0" y="0"/>
          <a:chExt cx="0" cy="0"/>
        </a:xfrm>
      </p:grpSpPr>
      <p:sp>
        <p:nvSpPr>
          <p:cNvPr id="484" name="Google Shape;484;p55"/>
          <p:cNvSpPr txBox="1">
            <a:spLocks noGrp="1"/>
          </p:cNvSpPr>
          <p:nvPr>
            <p:ph type="title"/>
          </p:nvPr>
        </p:nvSpPr>
        <p:spPr>
          <a:xfrm>
            <a:off x="3227700" y="1009125"/>
            <a:ext cx="5458800" cy="13086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4000"/>
              <a:buNone/>
              <a:defRPr sz="4000"/>
            </a:lvl1pPr>
            <a:lvl2pPr lvl="1">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2pPr>
            <a:lvl3pPr lvl="2">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3pPr>
            <a:lvl4pPr lvl="3">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4pPr>
            <a:lvl5pPr lvl="4">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5pPr>
            <a:lvl6pPr lvl="5">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6pPr>
            <a:lvl7pPr lvl="6">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7pPr>
            <a:lvl8pPr lvl="7">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8pPr>
            <a:lvl9pPr lvl="8">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9pPr>
          </a:lstStyle>
          <a:p>
            <a:endParaRPr/>
          </a:p>
        </p:txBody>
      </p:sp>
      <p:sp>
        <p:nvSpPr>
          <p:cNvPr id="485" name="Google Shape;485;p55"/>
          <p:cNvSpPr txBox="1">
            <a:spLocks noGrp="1"/>
          </p:cNvSpPr>
          <p:nvPr>
            <p:ph type="subTitle" idx="1"/>
          </p:nvPr>
        </p:nvSpPr>
        <p:spPr>
          <a:xfrm>
            <a:off x="5998500" y="2613762"/>
            <a:ext cx="2688300" cy="752700"/>
          </a:xfrm>
          <a:prstGeom prst="rect">
            <a:avLst/>
          </a:prstGeom>
        </p:spPr>
        <p:txBody>
          <a:bodyPr spcFirstLastPara="1" wrap="square" lIns="0" tIns="0" rIns="0" bIns="0" anchor="b"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86" name="Google Shape;486;p55"/>
          <p:cNvSpPr txBox="1">
            <a:spLocks noGrp="1"/>
          </p:cNvSpPr>
          <p:nvPr>
            <p:ph type="subTitle" idx="2"/>
          </p:nvPr>
        </p:nvSpPr>
        <p:spPr>
          <a:xfrm>
            <a:off x="3227700" y="2613724"/>
            <a:ext cx="2688300" cy="752700"/>
          </a:xfrm>
          <a:prstGeom prst="rect">
            <a:avLst/>
          </a:prstGeom>
        </p:spPr>
        <p:txBody>
          <a:bodyPr spcFirstLastPara="1" wrap="square" lIns="0" tIns="0" rIns="0" bIns="0" anchor="b"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87" name="Google Shape;487;p55"/>
          <p:cNvSpPr>
            <a:spLocks noGrp="1"/>
          </p:cNvSpPr>
          <p:nvPr>
            <p:ph type="pic" idx="3"/>
          </p:nvPr>
        </p:nvSpPr>
        <p:spPr>
          <a:xfrm>
            <a:off x="0" y="3609800"/>
            <a:ext cx="9144000" cy="1533600"/>
          </a:xfrm>
          <a:prstGeom prst="rect">
            <a:avLst/>
          </a:prstGeom>
          <a:noFill/>
          <a:ln>
            <a:noFill/>
          </a:ln>
        </p:spPr>
      </p:sp>
      <p:grpSp>
        <p:nvGrpSpPr>
          <p:cNvPr id="488" name="Google Shape;488;p55"/>
          <p:cNvGrpSpPr/>
          <p:nvPr/>
        </p:nvGrpSpPr>
        <p:grpSpPr>
          <a:xfrm>
            <a:off x="457102" y="457195"/>
            <a:ext cx="1532637" cy="202797"/>
            <a:chOff x="4965272" y="4619519"/>
            <a:chExt cx="1726915" cy="228504"/>
          </a:xfrm>
        </p:grpSpPr>
        <p:grpSp>
          <p:nvGrpSpPr>
            <p:cNvPr id="489" name="Google Shape;489;p55"/>
            <p:cNvGrpSpPr/>
            <p:nvPr/>
          </p:nvGrpSpPr>
          <p:grpSpPr>
            <a:xfrm>
              <a:off x="5743461" y="4634759"/>
              <a:ext cx="948726" cy="205929"/>
              <a:chOff x="5743461" y="4634759"/>
              <a:chExt cx="948726" cy="205929"/>
            </a:xfrm>
          </p:grpSpPr>
          <p:sp>
            <p:nvSpPr>
              <p:cNvPr id="490" name="Google Shape;490;p55"/>
              <p:cNvSpPr/>
              <p:nvPr/>
            </p:nvSpPr>
            <p:spPr>
              <a:xfrm>
                <a:off x="5743461" y="4636568"/>
                <a:ext cx="127072" cy="156972"/>
              </a:xfrm>
              <a:custGeom>
                <a:avLst/>
                <a:gdLst/>
                <a:ahLst/>
                <a:cxnLst/>
                <a:rect l="l" t="t" r="r" b="b"/>
                <a:pathLst>
                  <a:path w="127072" h="156972" extrusionOk="0">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55"/>
              <p:cNvSpPr/>
              <p:nvPr/>
            </p:nvSpPr>
            <p:spPr>
              <a:xfrm>
                <a:off x="5884484"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55"/>
              <p:cNvSpPr/>
              <p:nvPr/>
            </p:nvSpPr>
            <p:spPr>
              <a:xfrm>
                <a:off x="6000927"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55"/>
              <p:cNvSpPr/>
              <p:nvPr/>
            </p:nvSpPr>
            <p:spPr>
              <a:xfrm>
                <a:off x="6122401" y="4682574"/>
                <a:ext cx="107333" cy="158114"/>
              </a:xfrm>
              <a:custGeom>
                <a:avLst/>
                <a:gdLst/>
                <a:ahLst/>
                <a:cxnLst/>
                <a:rect l="l" t="t" r="r" b="b"/>
                <a:pathLst>
                  <a:path w="107333" h="158114" extrusionOk="0">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55"/>
              <p:cNvSpPr/>
              <p:nvPr/>
            </p:nvSpPr>
            <p:spPr>
              <a:xfrm>
                <a:off x="6251371" y="4636568"/>
                <a:ext cx="149848" cy="156876"/>
              </a:xfrm>
              <a:custGeom>
                <a:avLst/>
                <a:gdLst/>
                <a:ahLst/>
                <a:cxnLst/>
                <a:rect l="l" t="t" r="r" b="b"/>
                <a:pathLst>
                  <a:path w="149848" h="156876" extrusionOk="0">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55"/>
              <p:cNvSpPr/>
              <p:nvPr/>
            </p:nvSpPr>
            <p:spPr>
              <a:xfrm>
                <a:off x="6425515" y="4634759"/>
                <a:ext cx="28470" cy="158686"/>
              </a:xfrm>
              <a:custGeom>
                <a:avLst/>
                <a:gdLst/>
                <a:ahLst/>
                <a:cxnLst/>
                <a:rect l="l" t="t" r="r" b="b"/>
                <a:pathLst>
                  <a:path w="28470" h="158686" extrusionOk="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55"/>
              <p:cNvSpPr/>
              <p:nvPr/>
            </p:nvSpPr>
            <p:spPr>
              <a:xfrm>
                <a:off x="6473630" y="4682574"/>
                <a:ext cx="94806" cy="110775"/>
              </a:xfrm>
              <a:custGeom>
                <a:avLst/>
                <a:gdLst/>
                <a:ahLst/>
                <a:cxnLst/>
                <a:rect l="l" t="t" r="r" b="b"/>
                <a:pathLst>
                  <a:path w="94806" h="110775" extrusionOk="0">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55"/>
              <p:cNvSpPr/>
              <p:nvPr/>
            </p:nvSpPr>
            <p:spPr>
              <a:xfrm>
                <a:off x="6584759" y="4636568"/>
                <a:ext cx="107428" cy="160305"/>
              </a:xfrm>
              <a:custGeom>
                <a:avLst/>
                <a:gdLst/>
                <a:ahLst/>
                <a:cxnLst/>
                <a:rect l="l" t="t" r="r" b="b"/>
                <a:pathLst>
                  <a:path w="107428" h="160305" extrusionOk="0">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8" name="Google Shape;498;p55"/>
            <p:cNvGrpSpPr/>
            <p:nvPr/>
          </p:nvGrpSpPr>
          <p:grpSpPr>
            <a:xfrm>
              <a:off x="4965272" y="4619519"/>
              <a:ext cx="711757" cy="228504"/>
              <a:chOff x="4965272" y="4619519"/>
              <a:chExt cx="711757" cy="228504"/>
            </a:xfrm>
          </p:grpSpPr>
          <p:sp>
            <p:nvSpPr>
              <p:cNvPr id="499" name="Google Shape;499;p55"/>
              <p:cNvSpPr/>
              <p:nvPr/>
            </p:nvSpPr>
            <p:spPr>
              <a:xfrm>
                <a:off x="4965272" y="4619519"/>
                <a:ext cx="173004" cy="177355"/>
              </a:xfrm>
              <a:custGeom>
                <a:avLst/>
                <a:gdLst/>
                <a:ahLst/>
                <a:cxnLst/>
                <a:rect l="l" t="t" r="r" b="b"/>
                <a:pathLst>
                  <a:path w="173004" h="177355" extrusionOk="0">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55"/>
              <p:cNvSpPr/>
              <p:nvPr/>
            </p:nvSpPr>
            <p:spPr>
              <a:xfrm>
                <a:off x="5151847" y="4682669"/>
                <a:ext cx="112552" cy="114109"/>
              </a:xfrm>
              <a:custGeom>
                <a:avLst/>
                <a:gdLst/>
                <a:ahLst/>
                <a:cxnLst/>
                <a:rect l="l" t="t" r="r" b="b"/>
                <a:pathLst>
                  <a:path w="112552" h="114109" extrusionOk="0">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5"/>
              <p:cNvSpPr/>
              <p:nvPr/>
            </p:nvSpPr>
            <p:spPr>
              <a:xfrm>
                <a:off x="5278160" y="4682669"/>
                <a:ext cx="112552" cy="114109"/>
              </a:xfrm>
              <a:custGeom>
                <a:avLst/>
                <a:gdLst/>
                <a:ahLst/>
                <a:cxnLst/>
                <a:rect l="l" t="t" r="r" b="b"/>
                <a:pathLst>
                  <a:path w="112552" h="114109" extrusionOk="0">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rgbClr val="FBBC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55"/>
              <p:cNvSpPr/>
              <p:nvPr/>
            </p:nvSpPr>
            <p:spPr>
              <a:xfrm>
                <a:off x="5404284" y="4682574"/>
                <a:ext cx="109515" cy="165449"/>
              </a:xfrm>
              <a:custGeom>
                <a:avLst/>
                <a:gdLst/>
                <a:ahLst/>
                <a:cxnLst/>
                <a:rect l="l" t="t" r="r" b="b"/>
                <a:pathLst>
                  <a:path w="109515" h="165449" extrusionOk="0">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55"/>
              <p:cNvSpPr/>
              <p:nvPr/>
            </p:nvSpPr>
            <p:spPr>
              <a:xfrm>
                <a:off x="5532590" y="4625614"/>
                <a:ext cx="25148" cy="167830"/>
              </a:xfrm>
              <a:custGeom>
                <a:avLst/>
                <a:gdLst/>
                <a:ahLst/>
                <a:cxnLst/>
                <a:rect l="l" t="t" r="r" b="b"/>
                <a:pathLst>
                  <a:path w="25148" h="167830" extrusionOk="0">
                    <a:moveTo>
                      <a:pt x="25149" y="0"/>
                    </a:moveTo>
                    <a:lnTo>
                      <a:pt x="25149" y="167831"/>
                    </a:lnTo>
                    <a:lnTo>
                      <a:pt x="0" y="167831"/>
                    </a:lnTo>
                    <a:lnTo>
                      <a:pt x="0" y="0"/>
                    </a:lnTo>
                    <a:lnTo>
                      <a:pt x="25149" y="0"/>
                    </a:lnTo>
                    <a:close/>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55"/>
              <p:cNvSpPr/>
              <p:nvPr/>
            </p:nvSpPr>
            <p:spPr>
              <a:xfrm>
                <a:off x="5572354" y="4682764"/>
                <a:ext cx="104675" cy="114109"/>
              </a:xfrm>
              <a:custGeom>
                <a:avLst/>
                <a:gdLst/>
                <a:ahLst/>
                <a:cxnLst/>
                <a:rect l="l" t="t" r="r" b="b"/>
                <a:pathLst>
                  <a:path w="104675" h="114109" extrusionOk="0">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05" name="Google Shape;505;p55"/>
          <p:cNvSpPr txBox="1">
            <a:spLocks noGrp="1"/>
          </p:cNvSpPr>
          <p:nvPr>
            <p:ph type="sldNum" idx="12"/>
          </p:nvPr>
        </p:nvSpPr>
        <p:spPr>
          <a:xfrm>
            <a:off x="8556784" y="4749851"/>
            <a:ext cx="548700" cy="393600"/>
          </a:xfrm>
          <a:prstGeom prst="rect">
            <a:avLst/>
          </a:prstGeom>
        </p:spPr>
        <p:txBody>
          <a:bodyPr spcFirstLastPara="1" wrap="square" lIns="91425" tIns="0" rIns="91425" bIns="0" anchor="t"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1c Title - Text and image vertical">
  <p:cSld name="BLANK_1_2_1">
    <p:spTree>
      <p:nvGrpSpPr>
        <p:cNvPr id="1" name="Shape 506"/>
        <p:cNvGrpSpPr/>
        <p:nvPr/>
      </p:nvGrpSpPr>
      <p:grpSpPr>
        <a:xfrm>
          <a:off x="0" y="0"/>
          <a:ext cx="0" cy="0"/>
          <a:chOff x="0" y="0"/>
          <a:chExt cx="0" cy="0"/>
        </a:xfrm>
      </p:grpSpPr>
      <p:sp>
        <p:nvSpPr>
          <p:cNvPr id="507" name="Google Shape;507;p56"/>
          <p:cNvSpPr txBox="1">
            <a:spLocks noGrp="1"/>
          </p:cNvSpPr>
          <p:nvPr>
            <p:ph type="title"/>
          </p:nvPr>
        </p:nvSpPr>
        <p:spPr>
          <a:xfrm>
            <a:off x="3227700" y="1009125"/>
            <a:ext cx="5458800" cy="13086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4800"/>
              <a:buNone/>
              <a:defRPr sz="4800"/>
            </a:lvl1pPr>
            <a:lvl2pPr lvl="1">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2pPr>
            <a:lvl3pPr lvl="2">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3pPr>
            <a:lvl4pPr lvl="3">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4pPr>
            <a:lvl5pPr lvl="4">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5pPr>
            <a:lvl6pPr lvl="5">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6pPr>
            <a:lvl7pPr lvl="6">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7pPr>
            <a:lvl8pPr lvl="7">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8pPr>
            <a:lvl9pPr lvl="8">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9pPr>
          </a:lstStyle>
          <a:p>
            <a:endParaRPr/>
          </a:p>
        </p:txBody>
      </p:sp>
      <p:sp>
        <p:nvSpPr>
          <p:cNvPr id="508" name="Google Shape;508;p56"/>
          <p:cNvSpPr txBox="1">
            <a:spLocks noGrp="1"/>
          </p:cNvSpPr>
          <p:nvPr>
            <p:ph type="subTitle" idx="1"/>
          </p:nvPr>
        </p:nvSpPr>
        <p:spPr>
          <a:xfrm>
            <a:off x="5998500" y="3692046"/>
            <a:ext cx="2688300" cy="996000"/>
          </a:xfrm>
          <a:prstGeom prst="rect">
            <a:avLst/>
          </a:prstGeom>
        </p:spPr>
        <p:txBody>
          <a:bodyPr spcFirstLastPara="1" wrap="square" lIns="0" tIns="0" rIns="0" bIns="0" anchor="b"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09" name="Google Shape;509;p56"/>
          <p:cNvSpPr txBox="1">
            <a:spLocks noGrp="1"/>
          </p:cNvSpPr>
          <p:nvPr>
            <p:ph type="subTitle" idx="2"/>
          </p:nvPr>
        </p:nvSpPr>
        <p:spPr>
          <a:xfrm>
            <a:off x="3227700" y="3691996"/>
            <a:ext cx="2688300" cy="996000"/>
          </a:xfrm>
          <a:prstGeom prst="rect">
            <a:avLst/>
          </a:prstGeom>
        </p:spPr>
        <p:txBody>
          <a:bodyPr spcFirstLastPara="1" wrap="square" lIns="0" tIns="0" rIns="0" bIns="0" anchor="b"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10" name="Google Shape;510;p56"/>
          <p:cNvSpPr>
            <a:spLocks noGrp="1"/>
          </p:cNvSpPr>
          <p:nvPr>
            <p:ph type="pic" idx="3"/>
          </p:nvPr>
        </p:nvSpPr>
        <p:spPr>
          <a:xfrm>
            <a:off x="0" y="1009125"/>
            <a:ext cx="2925900" cy="4134300"/>
          </a:xfrm>
          <a:prstGeom prst="rect">
            <a:avLst/>
          </a:prstGeom>
          <a:noFill/>
          <a:ln>
            <a:noFill/>
          </a:ln>
        </p:spPr>
      </p:sp>
      <p:grpSp>
        <p:nvGrpSpPr>
          <p:cNvPr id="511" name="Google Shape;511;p56"/>
          <p:cNvGrpSpPr/>
          <p:nvPr/>
        </p:nvGrpSpPr>
        <p:grpSpPr>
          <a:xfrm>
            <a:off x="457102" y="457195"/>
            <a:ext cx="1532637" cy="202797"/>
            <a:chOff x="4965272" y="4619519"/>
            <a:chExt cx="1726915" cy="228504"/>
          </a:xfrm>
        </p:grpSpPr>
        <p:grpSp>
          <p:nvGrpSpPr>
            <p:cNvPr id="512" name="Google Shape;512;p56"/>
            <p:cNvGrpSpPr/>
            <p:nvPr/>
          </p:nvGrpSpPr>
          <p:grpSpPr>
            <a:xfrm>
              <a:off x="5743461" y="4634759"/>
              <a:ext cx="948726" cy="205929"/>
              <a:chOff x="5743461" y="4634759"/>
              <a:chExt cx="948726" cy="205929"/>
            </a:xfrm>
          </p:grpSpPr>
          <p:sp>
            <p:nvSpPr>
              <p:cNvPr id="513" name="Google Shape;513;p56"/>
              <p:cNvSpPr/>
              <p:nvPr/>
            </p:nvSpPr>
            <p:spPr>
              <a:xfrm>
                <a:off x="5743461" y="4636568"/>
                <a:ext cx="127072" cy="156972"/>
              </a:xfrm>
              <a:custGeom>
                <a:avLst/>
                <a:gdLst/>
                <a:ahLst/>
                <a:cxnLst/>
                <a:rect l="l" t="t" r="r" b="b"/>
                <a:pathLst>
                  <a:path w="127072" h="156972" extrusionOk="0">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56"/>
              <p:cNvSpPr/>
              <p:nvPr/>
            </p:nvSpPr>
            <p:spPr>
              <a:xfrm>
                <a:off x="5884484"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56"/>
              <p:cNvSpPr/>
              <p:nvPr/>
            </p:nvSpPr>
            <p:spPr>
              <a:xfrm>
                <a:off x="6000927"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56"/>
              <p:cNvSpPr/>
              <p:nvPr/>
            </p:nvSpPr>
            <p:spPr>
              <a:xfrm>
                <a:off x="6122401" y="4682574"/>
                <a:ext cx="107333" cy="158114"/>
              </a:xfrm>
              <a:custGeom>
                <a:avLst/>
                <a:gdLst/>
                <a:ahLst/>
                <a:cxnLst/>
                <a:rect l="l" t="t" r="r" b="b"/>
                <a:pathLst>
                  <a:path w="107333" h="158114" extrusionOk="0">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56"/>
              <p:cNvSpPr/>
              <p:nvPr/>
            </p:nvSpPr>
            <p:spPr>
              <a:xfrm>
                <a:off x="6251371" y="4636568"/>
                <a:ext cx="149848" cy="156876"/>
              </a:xfrm>
              <a:custGeom>
                <a:avLst/>
                <a:gdLst/>
                <a:ahLst/>
                <a:cxnLst/>
                <a:rect l="l" t="t" r="r" b="b"/>
                <a:pathLst>
                  <a:path w="149848" h="156876" extrusionOk="0">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56"/>
              <p:cNvSpPr/>
              <p:nvPr/>
            </p:nvSpPr>
            <p:spPr>
              <a:xfrm>
                <a:off x="6425515" y="4634759"/>
                <a:ext cx="28470" cy="158686"/>
              </a:xfrm>
              <a:custGeom>
                <a:avLst/>
                <a:gdLst/>
                <a:ahLst/>
                <a:cxnLst/>
                <a:rect l="l" t="t" r="r" b="b"/>
                <a:pathLst>
                  <a:path w="28470" h="158686" extrusionOk="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56"/>
              <p:cNvSpPr/>
              <p:nvPr/>
            </p:nvSpPr>
            <p:spPr>
              <a:xfrm>
                <a:off x="6473630" y="4682574"/>
                <a:ext cx="94806" cy="110775"/>
              </a:xfrm>
              <a:custGeom>
                <a:avLst/>
                <a:gdLst/>
                <a:ahLst/>
                <a:cxnLst/>
                <a:rect l="l" t="t" r="r" b="b"/>
                <a:pathLst>
                  <a:path w="94806" h="110775" extrusionOk="0">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56"/>
              <p:cNvSpPr/>
              <p:nvPr/>
            </p:nvSpPr>
            <p:spPr>
              <a:xfrm>
                <a:off x="6584759" y="4636568"/>
                <a:ext cx="107428" cy="160305"/>
              </a:xfrm>
              <a:custGeom>
                <a:avLst/>
                <a:gdLst/>
                <a:ahLst/>
                <a:cxnLst/>
                <a:rect l="l" t="t" r="r" b="b"/>
                <a:pathLst>
                  <a:path w="107428" h="160305" extrusionOk="0">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rgbClr val="5F6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1" name="Google Shape;521;p56"/>
            <p:cNvGrpSpPr/>
            <p:nvPr/>
          </p:nvGrpSpPr>
          <p:grpSpPr>
            <a:xfrm>
              <a:off x="4965272" y="4619519"/>
              <a:ext cx="711757" cy="228504"/>
              <a:chOff x="4965272" y="4619519"/>
              <a:chExt cx="711757" cy="228504"/>
            </a:xfrm>
          </p:grpSpPr>
          <p:sp>
            <p:nvSpPr>
              <p:cNvPr id="522" name="Google Shape;522;p56"/>
              <p:cNvSpPr/>
              <p:nvPr/>
            </p:nvSpPr>
            <p:spPr>
              <a:xfrm>
                <a:off x="4965272" y="4619519"/>
                <a:ext cx="173004" cy="177355"/>
              </a:xfrm>
              <a:custGeom>
                <a:avLst/>
                <a:gdLst/>
                <a:ahLst/>
                <a:cxnLst/>
                <a:rect l="l" t="t" r="r" b="b"/>
                <a:pathLst>
                  <a:path w="173004" h="177355" extrusionOk="0">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56"/>
              <p:cNvSpPr/>
              <p:nvPr/>
            </p:nvSpPr>
            <p:spPr>
              <a:xfrm>
                <a:off x="5151847" y="4682669"/>
                <a:ext cx="112552" cy="114109"/>
              </a:xfrm>
              <a:custGeom>
                <a:avLst/>
                <a:gdLst/>
                <a:ahLst/>
                <a:cxnLst/>
                <a:rect l="l" t="t" r="r" b="b"/>
                <a:pathLst>
                  <a:path w="112552" h="114109" extrusionOk="0">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56"/>
              <p:cNvSpPr/>
              <p:nvPr/>
            </p:nvSpPr>
            <p:spPr>
              <a:xfrm>
                <a:off x="5278160" y="4682669"/>
                <a:ext cx="112552" cy="114109"/>
              </a:xfrm>
              <a:custGeom>
                <a:avLst/>
                <a:gdLst/>
                <a:ahLst/>
                <a:cxnLst/>
                <a:rect l="l" t="t" r="r" b="b"/>
                <a:pathLst>
                  <a:path w="112552" h="114109" extrusionOk="0">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rgbClr val="FBBC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56"/>
              <p:cNvSpPr/>
              <p:nvPr/>
            </p:nvSpPr>
            <p:spPr>
              <a:xfrm>
                <a:off x="5404284" y="4682574"/>
                <a:ext cx="109515" cy="165449"/>
              </a:xfrm>
              <a:custGeom>
                <a:avLst/>
                <a:gdLst/>
                <a:ahLst/>
                <a:cxnLst/>
                <a:rect l="l" t="t" r="r" b="b"/>
                <a:pathLst>
                  <a:path w="109515" h="165449" extrusionOk="0">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6"/>
              <p:cNvSpPr/>
              <p:nvPr/>
            </p:nvSpPr>
            <p:spPr>
              <a:xfrm>
                <a:off x="5532590" y="4625614"/>
                <a:ext cx="25148" cy="167830"/>
              </a:xfrm>
              <a:custGeom>
                <a:avLst/>
                <a:gdLst/>
                <a:ahLst/>
                <a:cxnLst/>
                <a:rect l="l" t="t" r="r" b="b"/>
                <a:pathLst>
                  <a:path w="25148" h="167830" extrusionOk="0">
                    <a:moveTo>
                      <a:pt x="25149" y="0"/>
                    </a:moveTo>
                    <a:lnTo>
                      <a:pt x="25149" y="167831"/>
                    </a:lnTo>
                    <a:lnTo>
                      <a:pt x="0" y="167831"/>
                    </a:lnTo>
                    <a:lnTo>
                      <a:pt x="0" y="0"/>
                    </a:lnTo>
                    <a:lnTo>
                      <a:pt x="25149" y="0"/>
                    </a:lnTo>
                    <a:close/>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6"/>
              <p:cNvSpPr/>
              <p:nvPr/>
            </p:nvSpPr>
            <p:spPr>
              <a:xfrm>
                <a:off x="5572354" y="4682764"/>
                <a:ext cx="104675" cy="114109"/>
              </a:xfrm>
              <a:custGeom>
                <a:avLst/>
                <a:gdLst/>
                <a:ahLst/>
                <a:cxnLst/>
                <a:rect l="l" t="t" r="r" b="b"/>
                <a:pathLst>
                  <a:path w="104675" h="114109" extrusionOk="0">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28" name="Google Shape;528;p56"/>
          <p:cNvSpPr txBox="1">
            <a:spLocks noGrp="1"/>
          </p:cNvSpPr>
          <p:nvPr>
            <p:ph type="sldNum" idx="12"/>
          </p:nvPr>
        </p:nvSpPr>
        <p:spPr>
          <a:xfrm>
            <a:off x="8556784" y="4749851"/>
            <a:ext cx="548700" cy="393600"/>
          </a:xfrm>
          <a:prstGeom prst="rect">
            <a:avLst/>
          </a:prstGeom>
        </p:spPr>
        <p:txBody>
          <a:bodyPr spcFirstLastPara="1" wrap="square" lIns="91425" tIns="0" rIns="91425" bIns="0" anchor="t"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2a Section - Small number">
  <p:cSld name="BLANK_1_2_1_1">
    <p:spTree>
      <p:nvGrpSpPr>
        <p:cNvPr id="1" name="Shape 529"/>
        <p:cNvGrpSpPr/>
        <p:nvPr/>
      </p:nvGrpSpPr>
      <p:grpSpPr>
        <a:xfrm>
          <a:off x="0" y="0"/>
          <a:ext cx="0" cy="0"/>
          <a:chOff x="0" y="0"/>
          <a:chExt cx="0" cy="0"/>
        </a:xfrm>
      </p:grpSpPr>
      <p:sp>
        <p:nvSpPr>
          <p:cNvPr id="530" name="Google Shape;530;p57"/>
          <p:cNvSpPr txBox="1">
            <a:spLocks noGrp="1"/>
          </p:cNvSpPr>
          <p:nvPr>
            <p:ph type="title"/>
          </p:nvPr>
        </p:nvSpPr>
        <p:spPr>
          <a:xfrm>
            <a:off x="3227700" y="457200"/>
            <a:ext cx="5458800" cy="13086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4800"/>
              <a:buNone/>
              <a:defRPr sz="4800"/>
            </a:lvl1pPr>
            <a:lvl2pPr lvl="1">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2pPr>
            <a:lvl3pPr lvl="2">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3pPr>
            <a:lvl4pPr lvl="3">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4pPr>
            <a:lvl5pPr lvl="4">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5pPr>
            <a:lvl6pPr lvl="5">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6pPr>
            <a:lvl7pPr lvl="6">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7pPr>
            <a:lvl8pPr lvl="7">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8pPr>
            <a:lvl9pPr lvl="8">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9pPr>
          </a:lstStyle>
          <a:p>
            <a:endParaRPr/>
          </a:p>
        </p:txBody>
      </p:sp>
      <p:sp>
        <p:nvSpPr>
          <p:cNvPr id="531" name="Google Shape;531;p57"/>
          <p:cNvSpPr txBox="1">
            <a:spLocks noGrp="1"/>
          </p:cNvSpPr>
          <p:nvPr>
            <p:ph type="subTitle" idx="1"/>
          </p:nvPr>
        </p:nvSpPr>
        <p:spPr>
          <a:xfrm>
            <a:off x="3227700" y="3691996"/>
            <a:ext cx="2688300" cy="996000"/>
          </a:xfrm>
          <a:prstGeom prst="rect">
            <a:avLst/>
          </a:prstGeom>
        </p:spPr>
        <p:txBody>
          <a:bodyPr spcFirstLastPara="1" wrap="square" lIns="0" tIns="0" rIns="0" bIns="0" anchor="b"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32" name="Google Shape;532;p57"/>
          <p:cNvSpPr txBox="1">
            <a:spLocks noGrp="1"/>
          </p:cNvSpPr>
          <p:nvPr>
            <p:ph type="body" idx="2"/>
          </p:nvPr>
        </p:nvSpPr>
        <p:spPr>
          <a:xfrm>
            <a:off x="457200" y="457200"/>
            <a:ext cx="2688300" cy="1308600"/>
          </a:xfrm>
          <a:prstGeom prst="rect">
            <a:avLst/>
          </a:prstGeom>
        </p:spPr>
        <p:txBody>
          <a:bodyPr spcFirstLastPara="1" wrap="square" lIns="0" tIns="0" rIns="0" bIns="0" anchor="t" anchorCtr="0">
            <a:noAutofit/>
          </a:bodyPr>
          <a:lstStyle>
            <a:lvl1pPr marL="457200" lvl="0" indent="-533400">
              <a:lnSpc>
                <a:spcPct val="90000"/>
              </a:lnSpc>
              <a:spcBef>
                <a:spcPts val="0"/>
              </a:spcBef>
              <a:spcAft>
                <a:spcPts val="0"/>
              </a:spcAft>
              <a:buClr>
                <a:srgbClr val="1A73E8"/>
              </a:buClr>
              <a:buSzPts val="4800"/>
              <a:buFont typeface="Google Sans"/>
              <a:buChar char="●"/>
              <a:defRPr sz="4800">
                <a:solidFill>
                  <a:srgbClr val="1A73E8"/>
                </a:solidFill>
                <a:latin typeface="Google Sans"/>
                <a:ea typeface="Google Sans"/>
                <a:cs typeface="Google Sans"/>
                <a:sym typeface="Google Sans"/>
              </a:defRPr>
            </a:lvl1pPr>
            <a:lvl2pPr marL="914400" lvl="1" indent="-533400">
              <a:spcBef>
                <a:spcPts val="0"/>
              </a:spcBef>
              <a:spcAft>
                <a:spcPts val="0"/>
              </a:spcAft>
              <a:buClr>
                <a:srgbClr val="1A73E8"/>
              </a:buClr>
              <a:buSzPts val="4800"/>
              <a:buFont typeface="Google Sans"/>
              <a:buChar char="○"/>
              <a:defRPr sz="4800">
                <a:solidFill>
                  <a:srgbClr val="1A73E8"/>
                </a:solidFill>
                <a:latin typeface="Google Sans"/>
                <a:ea typeface="Google Sans"/>
                <a:cs typeface="Google Sans"/>
                <a:sym typeface="Google Sans"/>
              </a:defRPr>
            </a:lvl2pPr>
            <a:lvl3pPr marL="1371600" lvl="2" indent="-533400">
              <a:spcBef>
                <a:spcPts val="0"/>
              </a:spcBef>
              <a:spcAft>
                <a:spcPts val="0"/>
              </a:spcAft>
              <a:buClr>
                <a:srgbClr val="1A73E8"/>
              </a:buClr>
              <a:buSzPts val="4800"/>
              <a:buFont typeface="Google Sans"/>
              <a:buChar char="■"/>
              <a:defRPr sz="4800">
                <a:solidFill>
                  <a:srgbClr val="1A73E8"/>
                </a:solidFill>
                <a:latin typeface="Google Sans"/>
                <a:ea typeface="Google Sans"/>
                <a:cs typeface="Google Sans"/>
                <a:sym typeface="Google Sans"/>
              </a:defRPr>
            </a:lvl3pPr>
            <a:lvl4pPr marL="1828800" lvl="3" indent="-533400">
              <a:spcBef>
                <a:spcPts val="0"/>
              </a:spcBef>
              <a:spcAft>
                <a:spcPts val="0"/>
              </a:spcAft>
              <a:buClr>
                <a:srgbClr val="1A73E8"/>
              </a:buClr>
              <a:buSzPts val="4800"/>
              <a:buFont typeface="Google Sans"/>
              <a:buChar char="●"/>
              <a:defRPr sz="4800">
                <a:solidFill>
                  <a:srgbClr val="1A73E8"/>
                </a:solidFill>
                <a:latin typeface="Google Sans"/>
                <a:ea typeface="Google Sans"/>
                <a:cs typeface="Google Sans"/>
                <a:sym typeface="Google Sans"/>
              </a:defRPr>
            </a:lvl4pPr>
            <a:lvl5pPr marL="2286000" lvl="4" indent="-533400">
              <a:spcBef>
                <a:spcPts val="0"/>
              </a:spcBef>
              <a:spcAft>
                <a:spcPts val="0"/>
              </a:spcAft>
              <a:buClr>
                <a:srgbClr val="1A73E8"/>
              </a:buClr>
              <a:buSzPts val="4800"/>
              <a:buFont typeface="Google Sans"/>
              <a:buChar char="○"/>
              <a:defRPr sz="4800">
                <a:solidFill>
                  <a:srgbClr val="1A73E8"/>
                </a:solidFill>
                <a:latin typeface="Google Sans"/>
                <a:ea typeface="Google Sans"/>
                <a:cs typeface="Google Sans"/>
                <a:sym typeface="Google Sans"/>
              </a:defRPr>
            </a:lvl5pPr>
            <a:lvl6pPr marL="2743200" lvl="5" indent="-533400">
              <a:spcBef>
                <a:spcPts val="0"/>
              </a:spcBef>
              <a:spcAft>
                <a:spcPts val="0"/>
              </a:spcAft>
              <a:buClr>
                <a:srgbClr val="1A73E8"/>
              </a:buClr>
              <a:buSzPts val="4800"/>
              <a:buFont typeface="Google Sans"/>
              <a:buChar char="■"/>
              <a:defRPr sz="4800">
                <a:solidFill>
                  <a:srgbClr val="1A73E8"/>
                </a:solidFill>
                <a:latin typeface="Google Sans"/>
                <a:ea typeface="Google Sans"/>
                <a:cs typeface="Google Sans"/>
                <a:sym typeface="Google Sans"/>
              </a:defRPr>
            </a:lvl6pPr>
            <a:lvl7pPr marL="3200400" lvl="6" indent="-533400">
              <a:spcBef>
                <a:spcPts val="0"/>
              </a:spcBef>
              <a:spcAft>
                <a:spcPts val="0"/>
              </a:spcAft>
              <a:buClr>
                <a:srgbClr val="1A73E8"/>
              </a:buClr>
              <a:buSzPts val="4800"/>
              <a:buFont typeface="Google Sans"/>
              <a:buChar char="●"/>
              <a:defRPr sz="4800">
                <a:solidFill>
                  <a:srgbClr val="1A73E8"/>
                </a:solidFill>
                <a:latin typeface="Google Sans"/>
                <a:ea typeface="Google Sans"/>
                <a:cs typeface="Google Sans"/>
                <a:sym typeface="Google Sans"/>
              </a:defRPr>
            </a:lvl7pPr>
            <a:lvl8pPr marL="3657600" lvl="7" indent="-533400">
              <a:spcBef>
                <a:spcPts val="0"/>
              </a:spcBef>
              <a:spcAft>
                <a:spcPts val="0"/>
              </a:spcAft>
              <a:buClr>
                <a:srgbClr val="1A73E8"/>
              </a:buClr>
              <a:buSzPts val="4800"/>
              <a:buFont typeface="Google Sans"/>
              <a:buChar char="○"/>
              <a:defRPr sz="4800">
                <a:solidFill>
                  <a:srgbClr val="1A73E8"/>
                </a:solidFill>
                <a:latin typeface="Google Sans"/>
                <a:ea typeface="Google Sans"/>
                <a:cs typeface="Google Sans"/>
                <a:sym typeface="Google Sans"/>
              </a:defRPr>
            </a:lvl8pPr>
            <a:lvl9pPr marL="4114800" lvl="8" indent="-533400">
              <a:spcBef>
                <a:spcPts val="0"/>
              </a:spcBef>
              <a:spcAft>
                <a:spcPts val="0"/>
              </a:spcAft>
              <a:buClr>
                <a:srgbClr val="1A73E8"/>
              </a:buClr>
              <a:buSzPts val="4800"/>
              <a:buFont typeface="Google Sans"/>
              <a:buChar char="■"/>
              <a:defRPr sz="4800">
                <a:solidFill>
                  <a:srgbClr val="1A73E8"/>
                </a:solidFill>
                <a:latin typeface="Google Sans"/>
                <a:ea typeface="Google Sans"/>
                <a:cs typeface="Google Sans"/>
                <a:sym typeface="Google Sans"/>
              </a:defRPr>
            </a:lvl9pPr>
          </a:lstStyle>
          <a:p>
            <a:endParaRPr/>
          </a:p>
        </p:txBody>
      </p:sp>
      <p:sp>
        <p:nvSpPr>
          <p:cNvPr id="533" name="Google Shape;533;p57"/>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02b Section - Large number">
  <p:cSld name="BLANK_1_2_1_1_1">
    <p:spTree>
      <p:nvGrpSpPr>
        <p:cNvPr id="1" name="Shape 534"/>
        <p:cNvGrpSpPr/>
        <p:nvPr/>
      </p:nvGrpSpPr>
      <p:grpSpPr>
        <a:xfrm>
          <a:off x="0" y="0"/>
          <a:ext cx="0" cy="0"/>
          <a:chOff x="0" y="0"/>
          <a:chExt cx="0" cy="0"/>
        </a:xfrm>
      </p:grpSpPr>
      <p:sp>
        <p:nvSpPr>
          <p:cNvPr id="535" name="Google Shape;535;p58"/>
          <p:cNvSpPr txBox="1">
            <a:spLocks noGrp="1"/>
          </p:cNvSpPr>
          <p:nvPr>
            <p:ph type="title"/>
          </p:nvPr>
        </p:nvSpPr>
        <p:spPr>
          <a:xfrm>
            <a:off x="457200" y="457200"/>
            <a:ext cx="5458800" cy="13086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4800"/>
              <a:buNone/>
              <a:defRPr sz="4800"/>
            </a:lvl1pPr>
            <a:lvl2pPr lvl="1">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2pPr>
            <a:lvl3pPr lvl="2">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3pPr>
            <a:lvl4pPr lvl="3">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4pPr>
            <a:lvl5pPr lvl="4">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5pPr>
            <a:lvl6pPr lvl="5">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6pPr>
            <a:lvl7pPr lvl="6">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7pPr>
            <a:lvl8pPr lvl="7">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8pPr>
            <a:lvl9pPr lvl="8">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9pPr>
          </a:lstStyle>
          <a:p>
            <a:endParaRPr/>
          </a:p>
        </p:txBody>
      </p:sp>
      <p:sp>
        <p:nvSpPr>
          <p:cNvPr id="536" name="Google Shape;536;p58"/>
          <p:cNvSpPr txBox="1">
            <a:spLocks noGrp="1"/>
          </p:cNvSpPr>
          <p:nvPr>
            <p:ph type="subTitle" idx="1"/>
          </p:nvPr>
        </p:nvSpPr>
        <p:spPr>
          <a:xfrm>
            <a:off x="457200" y="3691996"/>
            <a:ext cx="2688300" cy="996000"/>
          </a:xfrm>
          <a:prstGeom prst="rect">
            <a:avLst/>
          </a:prstGeom>
        </p:spPr>
        <p:txBody>
          <a:bodyPr spcFirstLastPara="1" wrap="square" lIns="0" tIns="0" rIns="0" bIns="0" anchor="b"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37" name="Google Shape;537;p58"/>
          <p:cNvSpPr txBox="1">
            <a:spLocks noGrp="1"/>
          </p:cNvSpPr>
          <p:nvPr>
            <p:ph type="body" idx="2"/>
          </p:nvPr>
        </p:nvSpPr>
        <p:spPr>
          <a:xfrm>
            <a:off x="5998500" y="1535475"/>
            <a:ext cx="2688300" cy="3975900"/>
          </a:xfrm>
          <a:prstGeom prst="rect">
            <a:avLst/>
          </a:prstGeom>
        </p:spPr>
        <p:txBody>
          <a:bodyPr spcFirstLastPara="1" wrap="square" lIns="0" tIns="0" rIns="0" bIns="0" anchor="b" anchorCtr="0">
            <a:noAutofit/>
          </a:bodyPr>
          <a:lstStyle>
            <a:lvl1pPr marL="457200" lvl="0" indent="-2133600" algn="r">
              <a:lnSpc>
                <a:spcPct val="90000"/>
              </a:lnSpc>
              <a:spcBef>
                <a:spcPts val="0"/>
              </a:spcBef>
              <a:spcAft>
                <a:spcPts val="0"/>
              </a:spcAft>
              <a:buClr>
                <a:srgbClr val="1A73E8"/>
              </a:buClr>
              <a:buSzPts val="30000"/>
              <a:buFont typeface="Google Sans"/>
              <a:buChar char="●"/>
              <a:defRPr sz="30000">
                <a:solidFill>
                  <a:srgbClr val="1A73E8"/>
                </a:solidFill>
                <a:latin typeface="Google Sans"/>
                <a:ea typeface="Google Sans"/>
                <a:cs typeface="Google Sans"/>
                <a:sym typeface="Google Sans"/>
              </a:defRPr>
            </a:lvl1pPr>
            <a:lvl2pPr marL="914400" lvl="1" indent="-2133600" algn="r">
              <a:lnSpc>
                <a:spcPct val="90000"/>
              </a:lnSpc>
              <a:spcBef>
                <a:spcPts val="0"/>
              </a:spcBef>
              <a:spcAft>
                <a:spcPts val="0"/>
              </a:spcAft>
              <a:buClr>
                <a:srgbClr val="1A73E8"/>
              </a:buClr>
              <a:buSzPts val="30000"/>
              <a:buFont typeface="Google Sans"/>
              <a:buChar char="○"/>
              <a:defRPr sz="30000">
                <a:solidFill>
                  <a:srgbClr val="1A73E8"/>
                </a:solidFill>
                <a:latin typeface="Google Sans"/>
                <a:ea typeface="Google Sans"/>
                <a:cs typeface="Google Sans"/>
                <a:sym typeface="Google Sans"/>
              </a:defRPr>
            </a:lvl2pPr>
            <a:lvl3pPr marL="1371600" lvl="2" indent="-2133600" algn="r">
              <a:lnSpc>
                <a:spcPct val="90000"/>
              </a:lnSpc>
              <a:spcBef>
                <a:spcPts val="0"/>
              </a:spcBef>
              <a:spcAft>
                <a:spcPts val="0"/>
              </a:spcAft>
              <a:buClr>
                <a:srgbClr val="1A73E8"/>
              </a:buClr>
              <a:buSzPts val="30000"/>
              <a:buFont typeface="Google Sans"/>
              <a:buChar char="■"/>
              <a:defRPr sz="30000">
                <a:solidFill>
                  <a:srgbClr val="1A73E8"/>
                </a:solidFill>
                <a:latin typeface="Google Sans"/>
                <a:ea typeface="Google Sans"/>
                <a:cs typeface="Google Sans"/>
                <a:sym typeface="Google Sans"/>
              </a:defRPr>
            </a:lvl3pPr>
            <a:lvl4pPr marL="1828800" lvl="3" indent="-2133600" algn="r">
              <a:lnSpc>
                <a:spcPct val="90000"/>
              </a:lnSpc>
              <a:spcBef>
                <a:spcPts val="0"/>
              </a:spcBef>
              <a:spcAft>
                <a:spcPts val="0"/>
              </a:spcAft>
              <a:buClr>
                <a:srgbClr val="1A73E8"/>
              </a:buClr>
              <a:buSzPts val="30000"/>
              <a:buFont typeface="Google Sans"/>
              <a:buChar char="●"/>
              <a:defRPr sz="30000">
                <a:solidFill>
                  <a:srgbClr val="1A73E8"/>
                </a:solidFill>
                <a:latin typeface="Google Sans"/>
                <a:ea typeface="Google Sans"/>
                <a:cs typeface="Google Sans"/>
                <a:sym typeface="Google Sans"/>
              </a:defRPr>
            </a:lvl4pPr>
            <a:lvl5pPr marL="2286000" lvl="4" indent="-2133600" algn="r">
              <a:lnSpc>
                <a:spcPct val="90000"/>
              </a:lnSpc>
              <a:spcBef>
                <a:spcPts val="0"/>
              </a:spcBef>
              <a:spcAft>
                <a:spcPts val="0"/>
              </a:spcAft>
              <a:buClr>
                <a:srgbClr val="1A73E8"/>
              </a:buClr>
              <a:buSzPts val="30000"/>
              <a:buFont typeface="Google Sans"/>
              <a:buChar char="○"/>
              <a:defRPr sz="30000">
                <a:solidFill>
                  <a:srgbClr val="1A73E8"/>
                </a:solidFill>
                <a:latin typeface="Google Sans"/>
                <a:ea typeface="Google Sans"/>
                <a:cs typeface="Google Sans"/>
                <a:sym typeface="Google Sans"/>
              </a:defRPr>
            </a:lvl5pPr>
            <a:lvl6pPr marL="2743200" lvl="5" indent="-2133600" algn="r">
              <a:lnSpc>
                <a:spcPct val="90000"/>
              </a:lnSpc>
              <a:spcBef>
                <a:spcPts val="0"/>
              </a:spcBef>
              <a:spcAft>
                <a:spcPts val="0"/>
              </a:spcAft>
              <a:buClr>
                <a:srgbClr val="1A73E8"/>
              </a:buClr>
              <a:buSzPts val="30000"/>
              <a:buFont typeface="Google Sans"/>
              <a:buChar char="■"/>
              <a:defRPr sz="30000">
                <a:solidFill>
                  <a:srgbClr val="1A73E8"/>
                </a:solidFill>
                <a:latin typeface="Google Sans"/>
                <a:ea typeface="Google Sans"/>
                <a:cs typeface="Google Sans"/>
                <a:sym typeface="Google Sans"/>
              </a:defRPr>
            </a:lvl6pPr>
            <a:lvl7pPr marL="3200400" lvl="6" indent="-2133600" algn="r">
              <a:lnSpc>
                <a:spcPct val="90000"/>
              </a:lnSpc>
              <a:spcBef>
                <a:spcPts val="0"/>
              </a:spcBef>
              <a:spcAft>
                <a:spcPts val="0"/>
              </a:spcAft>
              <a:buClr>
                <a:srgbClr val="1A73E8"/>
              </a:buClr>
              <a:buSzPts val="30000"/>
              <a:buFont typeface="Google Sans"/>
              <a:buChar char="●"/>
              <a:defRPr sz="30000">
                <a:solidFill>
                  <a:srgbClr val="1A73E8"/>
                </a:solidFill>
                <a:latin typeface="Google Sans"/>
                <a:ea typeface="Google Sans"/>
                <a:cs typeface="Google Sans"/>
                <a:sym typeface="Google Sans"/>
              </a:defRPr>
            </a:lvl7pPr>
            <a:lvl8pPr marL="3657600" lvl="7" indent="-2133600" algn="r">
              <a:lnSpc>
                <a:spcPct val="90000"/>
              </a:lnSpc>
              <a:spcBef>
                <a:spcPts val="0"/>
              </a:spcBef>
              <a:spcAft>
                <a:spcPts val="0"/>
              </a:spcAft>
              <a:buClr>
                <a:srgbClr val="1A73E8"/>
              </a:buClr>
              <a:buSzPts val="30000"/>
              <a:buFont typeface="Google Sans"/>
              <a:buChar char="○"/>
              <a:defRPr sz="30000">
                <a:solidFill>
                  <a:srgbClr val="1A73E8"/>
                </a:solidFill>
                <a:latin typeface="Google Sans"/>
                <a:ea typeface="Google Sans"/>
                <a:cs typeface="Google Sans"/>
                <a:sym typeface="Google Sans"/>
              </a:defRPr>
            </a:lvl8pPr>
            <a:lvl9pPr marL="4114800" lvl="8" indent="-2133600" algn="r">
              <a:lnSpc>
                <a:spcPct val="90000"/>
              </a:lnSpc>
              <a:spcBef>
                <a:spcPts val="0"/>
              </a:spcBef>
              <a:spcAft>
                <a:spcPts val="0"/>
              </a:spcAft>
              <a:buClr>
                <a:srgbClr val="1A73E8"/>
              </a:buClr>
              <a:buSzPts val="30000"/>
              <a:buFont typeface="Google Sans"/>
              <a:buChar char="■"/>
              <a:defRPr sz="30000">
                <a:solidFill>
                  <a:srgbClr val="1A73E8"/>
                </a:solidFill>
                <a:latin typeface="Google Sans"/>
                <a:ea typeface="Google Sans"/>
                <a:cs typeface="Google Sans"/>
                <a:sym typeface="Google Sans"/>
              </a:defRPr>
            </a:lvl9pPr>
          </a:lstStyle>
          <a:p>
            <a:endParaRPr/>
          </a:p>
        </p:txBody>
      </p:sp>
      <p:sp>
        <p:nvSpPr>
          <p:cNvPr id="538" name="Google Shape;538;p58"/>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3a Content - Title">
  <p:cSld name="BLANK_1_2_1_1_1_1">
    <p:spTree>
      <p:nvGrpSpPr>
        <p:cNvPr id="1" name="Shape 539"/>
        <p:cNvGrpSpPr/>
        <p:nvPr/>
      </p:nvGrpSpPr>
      <p:grpSpPr>
        <a:xfrm>
          <a:off x="0" y="0"/>
          <a:ext cx="0" cy="0"/>
          <a:chOff x="0" y="0"/>
          <a:chExt cx="0" cy="0"/>
        </a:xfrm>
      </p:grpSpPr>
      <p:sp>
        <p:nvSpPr>
          <p:cNvPr id="540" name="Google Shape;540;p59"/>
          <p:cNvSpPr txBox="1">
            <a:spLocks noGrp="1"/>
          </p:cNvSpPr>
          <p:nvPr>
            <p:ph type="title"/>
          </p:nvPr>
        </p:nvSpPr>
        <p:spPr>
          <a:xfrm>
            <a:off x="457200" y="457200"/>
            <a:ext cx="54588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541" name="Google Shape;541;p59"/>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Content - Title and body (1 col)">
  <p:cSld name="BLANK_1_2_1_1_1_1_2">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57200" y="457200"/>
            <a:ext cx="54588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544" name="Google Shape;544;p60"/>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545" name="Google Shape;545;p60"/>
          <p:cNvSpPr txBox="1">
            <a:spLocks noGrp="1"/>
          </p:cNvSpPr>
          <p:nvPr>
            <p:ph type="body" idx="1"/>
          </p:nvPr>
        </p:nvSpPr>
        <p:spPr>
          <a:xfrm>
            <a:off x="457200" y="1535475"/>
            <a:ext cx="40737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3c Content - Title and body w/image (1 col)">
  <p:cSld name="BLANK_1_2_1_1_1_1_2_1">
    <p:spTree>
      <p:nvGrpSpPr>
        <p:cNvPr id="1" name="Shape 546"/>
        <p:cNvGrpSpPr/>
        <p:nvPr/>
      </p:nvGrpSpPr>
      <p:grpSpPr>
        <a:xfrm>
          <a:off x="0" y="0"/>
          <a:ext cx="0" cy="0"/>
          <a:chOff x="0" y="0"/>
          <a:chExt cx="0" cy="0"/>
        </a:xfrm>
      </p:grpSpPr>
      <p:sp>
        <p:nvSpPr>
          <p:cNvPr id="547" name="Google Shape;547;p61"/>
          <p:cNvSpPr txBox="1">
            <a:spLocks noGrp="1"/>
          </p:cNvSpPr>
          <p:nvPr>
            <p:ph type="title"/>
          </p:nvPr>
        </p:nvSpPr>
        <p:spPr>
          <a:xfrm>
            <a:off x="457200" y="457200"/>
            <a:ext cx="54588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548" name="Google Shape;548;p61"/>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549" name="Google Shape;549;p61"/>
          <p:cNvSpPr txBox="1">
            <a:spLocks noGrp="1"/>
          </p:cNvSpPr>
          <p:nvPr>
            <p:ph type="body" idx="1"/>
          </p:nvPr>
        </p:nvSpPr>
        <p:spPr>
          <a:xfrm>
            <a:off x="457200" y="1535475"/>
            <a:ext cx="40737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50" name="Google Shape;550;p61"/>
          <p:cNvSpPr>
            <a:spLocks noGrp="1"/>
          </p:cNvSpPr>
          <p:nvPr>
            <p:ph type="pic" idx="2"/>
          </p:nvPr>
        </p:nvSpPr>
        <p:spPr>
          <a:xfrm>
            <a:off x="4612000" y="1535475"/>
            <a:ext cx="4073700" cy="3152700"/>
          </a:xfrm>
          <a:prstGeom prst="roundRect">
            <a:avLst>
              <a:gd name="adj" fmla="val 1963"/>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d Content - Title and body (2 col)">
  <p:cSld name="BLANK_1_2_1_1_1_1_1">
    <p:spTree>
      <p:nvGrpSpPr>
        <p:cNvPr id="1" name="Shape 551"/>
        <p:cNvGrpSpPr/>
        <p:nvPr/>
      </p:nvGrpSpPr>
      <p:grpSpPr>
        <a:xfrm>
          <a:off x="0" y="0"/>
          <a:ext cx="0" cy="0"/>
          <a:chOff x="0" y="0"/>
          <a:chExt cx="0" cy="0"/>
        </a:xfrm>
      </p:grpSpPr>
      <p:sp>
        <p:nvSpPr>
          <p:cNvPr id="552" name="Google Shape;552;p62"/>
          <p:cNvSpPr txBox="1">
            <a:spLocks noGrp="1"/>
          </p:cNvSpPr>
          <p:nvPr>
            <p:ph type="title"/>
          </p:nvPr>
        </p:nvSpPr>
        <p:spPr>
          <a:xfrm>
            <a:off x="457200" y="457200"/>
            <a:ext cx="54588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None/>
              <a:defRPr sz="2000"/>
            </a:lvl2pPr>
            <a:lvl3pPr lvl="2">
              <a:lnSpc>
                <a:spcPct val="90000"/>
              </a:lnSpc>
              <a:spcBef>
                <a:spcPts val="0"/>
              </a:spcBef>
              <a:spcAft>
                <a:spcPts val="0"/>
              </a:spcAft>
              <a:buSzPts val="2000"/>
              <a:buNone/>
              <a:defRPr sz="2000"/>
            </a:lvl3pPr>
            <a:lvl4pPr lvl="3">
              <a:lnSpc>
                <a:spcPct val="90000"/>
              </a:lnSpc>
              <a:spcBef>
                <a:spcPts val="0"/>
              </a:spcBef>
              <a:spcAft>
                <a:spcPts val="0"/>
              </a:spcAft>
              <a:buSzPts val="2000"/>
              <a:buNone/>
              <a:defRPr sz="2000"/>
            </a:lvl4pPr>
            <a:lvl5pPr lvl="4">
              <a:lnSpc>
                <a:spcPct val="90000"/>
              </a:lnSpc>
              <a:spcBef>
                <a:spcPts val="0"/>
              </a:spcBef>
              <a:spcAft>
                <a:spcPts val="0"/>
              </a:spcAft>
              <a:buSzPts val="2000"/>
              <a:buNone/>
              <a:defRPr sz="2000"/>
            </a:lvl5pPr>
            <a:lvl6pPr lvl="5">
              <a:lnSpc>
                <a:spcPct val="90000"/>
              </a:lnSpc>
              <a:spcBef>
                <a:spcPts val="0"/>
              </a:spcBef>
              <a:spcAft>
                <a:spcPts val="0"/>
              </a:spcAft>
              <a:buSzPts val="2000"/>
              <a:buNone/>
              <a:defRPr sz="2000"/>
            </a:lvl6pPr>
            <a:lvl7pPr lvl="6">
              <a:lnSpc>
                <a:spcPct val="90000"/>
              </a:lnSpc>
              <a:spcBef>
                <a:spcPts val="0"/>
              </a:spcBef>
              <a:spcAft>
                <a:spcPts val="0"/>
              </a:spcAft>
              <a:buSzPts val="2000"/>
              <a:buNone/>
              <a:defRPr sz="2000"/>
            </a:lvl7pPr>
            <a:lvl8pPr lvl="7">
              <a:lnSpc>
                <a:spcPct val="90000"/>
              </a:lnSpc>
              <a:spcBef>
                <a:spcPts val="0"/>
              </a:spcBef>
              <a:spcAft>
                <a:spcPts val="0"/>
              </a:spcAft>
              <a:buSzPts val="2000"/>
              <a:buNone/>
              <a:defRPr sz="2000"/>
            </a:lvl8pPr>
            <a:lvl9pPr lvl="8">
              <a:lnSpc>
                <a:spcPct val="90000"/>
              </a:lnSpc>
              <a:spcBef>
                <a:spcPts val="0"/>
              </a:spcBef>
              <a:spcAft>
                <a:spcPts val="0"/>
              </a:spcAft>
              <a:buSzPts val="2000"/>
              <a:buNone/>
              <a:defRPr sz="2000"/>
            </a:lvl9pPr>
          </a:lstStyle>
          <a:p>
            <a:endParaRPr/>
          </a:p>
        </p:txBody>
      </p:sp>
      <p:sp>
        <p:nvSpPr>
          <p:cNvPr id="553" name="Google Shape;553;p62"/>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554" name="Google Shape;554;p62"/>
          <p:cNvSpPr txBox="1">
            <a:spLocks noGrp="1"/>
          </p:cNvSpPr>
          <p:nvPr>
            <p:ph type="body" idx="1"/>
          </p:nvPr>
        </p:nvSpPr>
        <p:spPr>
          <a:xfrm>
            <a:off x="457200" y="1535475"/>
            <a:ext cx="40737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55" name="Google Shape;555;p62"/>
          <p:cNvSpPr txBox="1">
            <a:spLocks noGrp="1"/>
          </p:cNvSpPr>
          <p:nvPr>
            <p:ph type="body" idx="2"/>
          </p:nvPr>
        </p:nvSpPr>
        <p:spPr>
          <a:xfrm>
            <a:off x="4612000" y="1535475"/>
            <a:ext cx="40737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e Content - Title and body w/image (2 col)">
  <p:cSld name="BLANK_1_2_1_1_1_1_1_2">
    <p:spTree>
      <p:nvGrpSpPr>
        <p:cNvPr id="1" name="Shape 556"/>
        <p:cNvGrpSpPr/>
        <p:nvPr/>
      </p:nvGrpSpPr>
      <p:grpSpPr>
        <a:xfrm>
          <a:off x="0" y="0"/>
          <a:ext cx="0" cy="0"/>
          <a:chOff x="0" y="0"/>
          <a:chExt cx="0" cy="0"/>
        </a:xfrm>
      </p:grpSpPr>
      <p:sp>
        <p:nvSpPr>
          <p:cNvPr id="557" name="Google Shape;557;p63"/>
          <p:cNvSpPr txBox="1">
            <a:spLocks noGrp="1"/>
          </p:cNvSpPr>
          <p:nvPr>
            <p:ph type="title"/>
          </p:nvPr>
        </p:nvSpPr>
        <p:spPr>
          <a:xfrm>
            <a:off x="457200" y="457200"/>
            <a:ext cx="54588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None/>
              <a:defRPr sz="2000"/>
            </a:lvl2pPr>
            <a:lvl3pPr lvl="2">
              <a:lnSpc>
                <a:spcPct val="90000"/>
              </a:lnSpc>
              <a:spcBef>
                <a:spcPts val="0"/>
              </a:spcBef>
              <a:spcAft>
                <a:spcPts val="0"/>
              </a:spcAft>
              <a:buSzPts val="2000"/>
              <a:buNone/>
              <a:defRPr sz="2000"/>
            </a:lvl3pPr>
            <a:lvl4pPr lvl="3">
              <a:lnSpc>
                <a:spcPct val="90000"/>
              </a:lnSpc>
              <a:spcBef>
                <a:spcPts val="0"/>
              </a:spcBef>
              <a:spcAft>
                <a:spcPts val="0"/>
              </a:spcAft>
              <a:buSzPts val="2000"/>
              <a:buNone/>
              <a:defRPr sz="2000"/>
            </a:lvl4pPr>
            <a:lvl5pPr lvl="4">
              <a:lnSpc>
                <a:spcPct val="90000"/>
              </a:lnSpc>
              <a:spcBef>
                <a:spcPts val="0"/>
              </a:spcBef>
              <a:spcAft>
                <a:spcPts val="0"/>
              </a:spcAft>
              <a:buSzPts val="2000"/>
              <a:buNone/>
              <a:defRPr sz="2000"/>
            </a:lvl5pPr>
            <a:lvl6pPr lvl="5">
              <a:lnSpc>
                <a:spcPct val="90000"/>
              </a:lnSpc>
              <a:spcBef>
                <a:spcPts val="0"/>
              </a:spcBef>
              <a:spcAft>
                <a:spcPts val="0"/>
              </a:spcAft>
              <a:buSzPts val="2000"/>
              <a:buNone/>
              <a:defRPr sz="2000"/>
            </a:lvl6pPr>
            <a:lvl7pPr lvl="6">
              <a:lnSpc>
                <a:spcPct val="90000"/>
              </a:lnSpc>
              <a:spcBef>
                <a:spcPts val="0"/>
              </a:spcBef>
              <a:spcAft>
                <a:spcPts val="0"/>
              </a:spcAft>
              <a:buSzPts val="2000"/>
              <a:buNone/>
              <a:defRPr sz="2000"/>
            </a:lvl7pPr>
            <a:lvl8pPr lvl="7">
              <a:lnSpc>
                <a:spcPct val="90000"/>
              </a:lnSpc>
              <a:spcBef>
                <a:spcPts val="0"/>
              </a:spcBef>
              <a:spcAft>
                <a:spcPts val="0"/>
              </a:spcAft>
              <a:buSzPts val="2000"/>
              <a:buNone/>
              <a:defRPr sz="2000"/>
            </a:lvl8pPr>
            <a:lvl9pPr lvl="8">
              <a:lnSpc>
                <a:spcPct val="90000"/>
              </a:lnSpc>
              <a:spcBef>
                <a:spcPts val="0"/>
              </a:spcBef>
              <a:spcAft>
                <a:spcPts val="0"/>
              </a:spcAft>
              <a:buSzPts val="2000"/>
              <a:buNone/>
              <a:defRPr sz="2000"/>
            </a:lvl9pPr>
          </a:lstStyle>
          <a:p>
            <a:endParaRPr/>
          </a:p>
        </p:txBody>
      </p:sp>
      <p:sp>
        <p:nvSpPr>
          <p:cNvPr id="558" name="Google Shape;558;p63"/>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559" name="Google Shape;559;p63"/>
          <p:cNvSpPr txBox="1">
            <a:spLocks noGrp="1"/>
          </p:cNvSpPr>
          <p:nvPr>
            <p:ph type="body" idx="1"/>
          </p:nvPr>
        </p:nvSpPr>
        <p:spPr>
          <a:xfrm>
            <a:off x="457200" y="3692000"/>
            <a:ext cx="4073700" cy="9963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60" name="Google Shape;560;p63"/>
          <p:cNvSpPr txBox="1">
            <a:spLocks noGrp="1"/>
          </p:cNvSpPr>
          <p:nvPr>
            <p:ph type="body" idx="2"/>
          </p:nvPr>
        </p:nvSpPr>
        <p:spPr>
          <a:xfrm>
            <a:off x="4612000" y="3692000"/>
            <a:ext cx="4073700" cy="9963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61" name="Google Shape;561;p63"/>
          <p:cNvSpPr>
            <a:spLocks noGrp="1"/>
          </p:cNvSpPr>
          <p:nvPr>
            <p:ph type="pic" idx="3"/>
          </p:nvPr>
        </p:nvSpPr>
        <p:spPr>
          <a:xfrm>
            <a:off x="457200" y="1535475"/>
            <a:ext cx="4073700" cy="2074200"/>
          </a:xfrm>
          <a:prstGeom prst="roundRect">
            <a:avLst>
              <a:gd name="adj" fmla="val 3013"/>
            </a:avLst>
          </a:prstGeom>
          <a:noFill/>
          <a:ln>
            <a:noFill/>
          </a:ln>
        </p:spPr>
      </p:sp>
      <p:sp>
        <p:nvSpPr>
          <p:cNvPr id="562" name="Google Shape;562;p63"/>
          <p:cNvSpPr>
            <a:spLocks noGrp="1"/>
          </p:cNvSpPr>
          <p:nvPr>
            <p:ph type="pic" idx="4"/>
          </p:nvPr>
        </p:nvSpPr>
        <p:spPr>
          <a:xfrm>
            <a:off x="4612000" y="1535475"/>
            <a:ext cx="4073700" cy="2074200"/>
          </a:xfrm>
          <a:prstGeom prst="roundRect">
            <a:avLst>
              <a:gd name="adj" fmla="val 3013"/>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03f Content - Title and body (3 col)">
  <p:cSld name="BLANK_1_2_1_1_1_1_1_1">
    <p:spTree>
      <p:nvGrpSpPr>
        <p:cNvPr id="1" name="Shape 563"/>
        <p:cNvGrpSpPr/>
        <p:nvPr/>
      </p:nvGrpSpPr>
      <p:grpSpPr>
        <a:xfrm>
          <a:off x="0" y="0"/>
          <a:ext cx="0" cy="0"/>
          <a:chOff x="0" y="0"/>
          <a:chExt cx="0" cy="0"/>
        </a:xfrm>
      </p:grpSpPr>
      <p:sp>
        <p:nvSpPr>
          <p:cNvPr id="564" name="Google Shape;564;p64"/>
          <p:cNvSpPr txBox="1">
            <a:spLocks noGrp="1"/>
          </p:cNvSpPr>
          <p:nvPr>
            <p:ph type="title"/>
          </p:nvPr>
        </p:nvSpPr>
        <p:spPr>
          <a:xfrm>
            <a:off x="457200" y="457200"/>
            <a:ext cx="54588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565" name="Google Shape;565;p64"/>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566" name="Google Shape;566;p64"/>
          <p:cNvSpPr txBox="1">
            <a:spLocks noGrp="1"/>
          </p:cNvSpPr>
          <p:nvPr>
            <p:ph type="body" idx="1"/>
          </p:nvPr>
        </p:nvSpPr>
        <p:spPr>
          <a:xfrm>
            <a:off x="457200" y="1535475"/>
            <a:ext cx="26883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67" name="Google Shape;567;p64"/>
          <p:cNvSpPr txBox="1">
            <a:spLocks noGrp="1"/>
          </p:cNvSpPr>
          <p:nvPr>
            <p:ph type="body" idx="2"/>
          </p:nvPr>
        </p:nvSpPr>
        <p:spPr>
          <a:xfrm>
            <a:off x="3227700" y="1535475"/>
            <a:ext cx="26883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68" name="Google Shape;568;p64"/>
          <p:cNvSpPr txBox="1">
            <a:spLocks noGrp="1"/>
          </p:cNvSpPr>
          <p:nvPr>
            <p:ph type="body" idx="3"/>
          </p:nvPr>
        </p:nvSpPr>
        <p:spPr>
          <a:xfrm>
            <a:off x="5998200" y="1535475"/>
            <a:ext cx="26883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3g Content - Title and body w/image (3 col)">
  <p:cSld name="BLANK_1_2_1_1_1_1_1_1_2">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457200" y="457200"/>
            <a:ext cx="54588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571" name="Google Shape;571;p65"/>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572" name="Google Shape;572;p65"/>
          <p:cNvSpPr txBox="1">
            <a:spLocks noGrp="1"/>
          </p:cNvSpPr>
          <p:nvPr>
            <p:ph type="body" idx="1"/>
          </p:nvPr>
        </p:nvSpPr>
        <p:spPr>
          <a:xfrm>
            <a:off x="457200" y="3692000"/>
            <a:ext cx="2688300" cy="9963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73" name="Google Shape;573;p65"/>
          <p:cNvSpPr txBox="1">
            <a:spLocks noGrp="1"/>
          </p:cNvSpPr>
          <p:nvPr>
            <p:ph type="body" idx="2"/>
          </p:nvPr>
        </p:nvSpPr>
        <p:spPr>
          <a:xfrm>
            <a:off x="3227700" y="3692000"/>
            <a:ext cx="2688300" cy="9963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74" name="Google Shape;574;p65"/>
          <p:cNvSpPr txBox="1">
            <a:spLocks noGrp="1"/>
          </p:cNvSpPr>
          <p:nvPr>
            <p:ph type="body" idx="3"/>
          </p:nvPr>
        </p:nvSpPr>
        <p:spPr>
          <a:xfrm>
            <a:off x="5998200" y="3692000"/>
            <a:ext cx="2688300" cy="9963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75" name="Google Shape;575;p65"/>
          <p:cNvSpPr>
            <a:spLocks noGrp="1"/>
          </p:cNvSpPr>
          <p:nvPr>
            <p:ph type="pic" idx="4"/>
          </p:nvPr>
        </p:nvSpPr>
        <p:spPr>
          <a:xfrm>
            <a:off x="457200" y="1535475"/>
            <a:ext cx="2688300" cy="2074200"/>
          </a:xfrm>
          <a:prstGeom prst="roundRect">
            <a:avLst>
              <a:gd name="adj" fmla="val 2994"/>
            </a:avLst>
          </a:prstGeom>
          <a:noFill/>
          <a:ln>
            <a:noFill/>
          </a:ln>
        </p:spPr>
      </p:sp>
      <p:sp>
        <p:nvSpPr>
          <p:cNvPr id="576" name="Google Shape;576;p65"/>
          <p:cNvSpPr>
            <a:spLocks noGrp="1"/>
          </p:cNvSpPr>
          <p:nvPr>
            <p:ph type="pic" idx="5"/>
          </p:nvPr>
        </p:nvSpPr>
        <p:spPr>
          <a:xfrm>
            <a:off x="3227850" y="1535475"/>
            <a:ext cx="2688300" cy="2074200"/>
          </a:xfrm>
          <a:prstGeom prst="roundRect">
            <a:avLst>
              <a:gd name="adj" fmla="val 2994"/>
            </a:avLst>
          </a:prstGeom>
          <a:noFill/>
          <a:ln>
            <a:noFill/>
          </a:ln>
        </p:spPr>
      </p:sp>
      <p:sp>
        <p:nvSpPr>
          <p:cNvPr id="577" name="Google Shape;577;p65"/>
          <p:cNvSpPr>
            <a:spLocks noGrp="1"/>
          </p:cNvSpPr>
          <p:nvPr>
            <p:ph type="pic" idx="6"/>
          </p:nvPr>
        </p:nvSpPr>
        <p:spPr>
          <a:xfrm>
            <a:off x="5998500" y="1535475"/>
            <a:ext cx="2688300" cy="2074200"/>
          </a:xfrm>
          <a:prstGeom prst="roundRect">
            <a:avLst>
              <a:gd name="adj" fmla="val 2994"/>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3h Content - Title and body (4 col)">
  <p:cSld name="BLANK_1_2_1_1_1_1_1_1_1">
    <p:spTree>
      <p:nvGrpSpPr>
        <p:cNvPr id="1" name="Shape 578"/>
        <p:cNvGrpSpPr/>
        <p:nvPr/>
      </p:nvGrpSpPr>
      <p:grpSpPr>
        <a:xfrm>
          <a:off x="0" y="0"/>
          <a:ext cx="0" cy="0"/>
          <a:chOff x="0" y="0"/>
          <a:chExt cx="0" cy="0"/>
        </a:xfrm>
      </p:grpSpPr>
      <p:sp>
        <p:nvSpPr>
          <p:cNvPr id="579" name="Google Shape;579;p66"/>
          <p:cNvSpPr txBox="1">
            <a:spLocks noGrp="1"/>
          </p:cNvSpPr>
          <p:nvPr>
            <p:ph type="title"/>
          </p:nvPr>
        </p:nvSpPr>
        <p:spPr>
          <a:xfrm>
            <a:off x="457200" y="457200"/>
            <a:ext cx="54588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580" name="Google Shape;580;p66"/>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581" name="Google Shape;581;p66"/>
          <p:cNvSpPr txBox="1">
            <a:spLocks noGrp="1"/>
          </p:cNvSpPr>
          <p:nvPr>
            <p:ph type="body" idx="1"/>
          </p:nvPr>
        </p:nvSpPr>
        <p:spPr>
          <a:xfrm>
            <a:off x="457200" y="1535475"/>
            <a:ext cx="19974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82" name="Google Shape;582;p66"/>
          <p:cNvSpPr txBox="1">
            <a:spLocks noGrp="1"/>
          </p:cNvSpPr>
          <p:nvPr>
            <p:ph type="body" idx="2"/>
          </p:nvPr>
        </p:nvSpPr>
        <p:spPr>
          <a:xfrm>
            <a:off x="2536800" y="1535475"/>
            <a:ext cx="19974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83" name="Google Shape;583;p66"/>
          <p:cNvSpPr txBox="1">
            <a:spLocks noGrp="1"/>
          </p:cNvSpPr>
          <p:nvPr>
            <p:ph type="body" idx="3"/>
          </p:nvPr>
        </p:nvSpPr>
        <p:spPr>
          <a:xfrm>
            <a:off x="4616400" y="1535475"/>
            <a:ext cx="19974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84" name="Google Shape;584;p66"/>
          <p:cNvSpPr txBox="1">
            <a:spLocks noGrp="1"/>
          </p:cNvSpPr>
          <p:nvPr>
            <p:ph type="body" idx="4"/>
          </p:nvPr>
        </p:nvSpPr>
        <p:spPr>
          <a:xfrm>
            <a:off x="6696000" y="1535475"/>
            <a:ext cx="19974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03i Content - Title and body w/image (4 col)">
  <p:cSld name="BLANK_1_2_1_1_1_1_1_1_1_2">
    <p:spTree>
      <p:nvGrpSpPr>
        <p:cNvPr id="1" name="Shape 585"/>
        <p:cNvGrpSpPr/>
        <p:nvPr/>
      </p:nvGrpSpPr>
      <p:grpSpPr>
        <a:xfrm>
          <a:off x="0" y="0"/>
          <a:ext cx="0" cy="0"/>
          <a:chOff x="0" y="0"/>
          <a:chExt cx="0" cy="0"/>
        </a:xfrm>
      </p:grpSpPr>
      <p:sp>
        <p:nvSpPr>
          <p:cNvPr id="586" name="Google Shape;586;p67"/>
          <p:cNvSpPr txBox="1">
            <a:spLocks noGrp="1"/>
          </p:cNvSpPr>
          <p:nvPr>
            <p:ph type="title"/>
          </p:nvPr>
        </p:nvSpPr>
        <p:spPr>
          <a:xfrm>
            <a:off x="457200" y="457200"/>
            <a:ext cx="54588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587" name="Google Shape;587;p67"/>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588" name="Google Shape;588;p67"/>
          <p:cNvSpPr txBox="1">
            <a:spLocks noGrp="1"/>
          </p:cNvSpPr>
          <p:nvPr>
            <p:ph type="body" idx="1"/>
          </p:nvPr>
        </p:nvSpPr>
        <p:spPr>
          <a:xfrm>
            <a:off x="457200" y="3692000"/>
            <a:ext cx="1997400" cy="9963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89" name="Google Shape;589;p67"/>
          <p:cNvSpPr txBox="1">
            <a:spLocks noGrp="1"/>
          </p:cNvSpPr>
          <p:nvPr>
            <p:ph type="body" idx="2"/>
          </p:nvPr>
        </p:nvSpPr>
        <p:spPr>
          <a:xfrm>
            <a:off x="2536800" y="3692000"/>
            <a:ext cx="1997400" cy="9963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90" name="Google Shape;590;p67"/>
          <p:cNvSpPr txBox="1">
            <a:spLocks noGrp="1"/>
          </p:cNvSpPr>
          <p:nvPr>
            <p:ph type="body" idx="3"/>
          </p:nvPr>
        </p:nvSpPr>
        <p:spPr>
          <a:xfrm>
            <a:off x="4616400" y="3692000"/>
            <a:ext cx="1997400" cy="9963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91" name="Google Shape;591;p67"/>
          <p:cNvSpPr txBox="1">
            <a:spLocks noGrp="1"/>
          </p:cNvSpPr>
          <p:nvPr>
            <p:ph type="body" idx="4"/>
          </p:nvPr>
        </p:nvSpPr>
        <p:spPr>
          <a:xfrm>
            <a:off x="6696000" y="3692000"/>
            <a:ext cx="1997400" cy="9963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92" name="Google Shape;592;p67"/>
          <p:cNvSpPr>
            <a:spLocks noGrp="1"/>
          </p:cNvSpPr>
          <p:nvPr>
            <p:ph type="pic" idx="5"/>
          </p:nvPr>
        </p:nvSpPr>
        <p:spPr>
          <a:xfrm>
            <a:off x="457200" y="1535475"/>
            <a:ext cx="1997400" cy="2074200"/>
          </a:xfrm>
          <a:prstGeom prst="roundRect">
            <a:avLst>
              <a:gd name="adj" fmla="val 3207"/>
            </a:avLst>
          </a:prstGeom>
          <a:noFill/>
          <a:ln>
            <a:noFill/>
          </a:ln>
        </p:spPr>
      </p:sp>
      <p:sp>
        <p:nvSpPr>
          <p:cNvPr id="593" name="Google Shape;593;p67"/>
          <p:cNvSpPr>
            <a:spLocks noGrp="1"/>
          </p:cNvSpPr>
          <p:nvPr>
            <p:ph type="pic" idx="6"/>
          </p:nvPr>
        </p:nvSpPr>
        <p:spPr>
          <a:xfrm>
            <a:off x="2536800" y="1535475"/>
            <a:ext cx="1997400" cy="2074200"/>
          </a:xfrm>
          <a:prstGeom prst="roundRect">
            <a:avLst>
              <a:gd name="adj" fmla="val 3207"/>
            </a:avLst>
          </a:prstGeom>
          <a:noFill/>
          <a:ln>
            <a:noFill/>
          </a:ln>
        </p:spPr>
      </p:sp>
      <p:sp>
        <p:nvSpPr>
          <p:cNvPr id="594" name="Google Shape;594;p67"/>
          <p:cNvSpPr>
            <a:spLocks noGrp="1"/>
          </p:cNvSpPr>
          <p:nvPr>
            <p:ph type="pic" idx="7"/>
          </p:nvPr>
        </p:nvSpPr>
        <p:spPr>
          <a:xfrm>
            <a:off x="4616400" y="1535475"/>
            <a:ext cx="1997400" cy="2074200"/>
          </a:xfrm>
          <a:prstGeom prst="roundRect">
            <a:avLst>
              <a:gd name="adj" fmla="val 3207"/>
            </a:avLst>
          </a:prstGeom>
          <a:noFill/>
          <a:ln>
            <a:noFill/>
          </a:ln>
        </p:spPr>
      </p:sp>
      <p:sp>
        <p:nvSpPr>
          <p:cNvPr id="595" name="Google Shape;595;p67"/>
          <p:cNvSpPr>
            <a:spLocks noGrp="1"/>
          </p:cNvSpPr>
          <p:nvPr>
            <p:ph type="pic" idx="8"/>
          </p:nvPr>
        </p:nvSpPr>
        <p:spPr>
          <a:xfrm>
            <a:off x="6691600" y="1535475"/>
            <a:ext cx="1997400" cy="2074200"/>
          </a:xfrm>
          <a:prstGeom prst="roundRect">
            <a:avLst>
              <a:gd name="adj" fmla="val 3207"/>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4a Content - Panel and image (right)">
  <p:cSld name="BLANK_1_2_1_1_1_1_1_1_1_1">
    <p:spTree>
      <p:nvGrpSpPr>
        <p:cNvPr id="1" name="Shape 596"/>
        <p:cNvGrpSpPr/>
        <p:nvPr/>
      </p:nvGrpSpPr>
      <p:grpSpPr>
        <a:xfrm>
          <a:off x="0" y="0"/>
          <a:ext cx="0" cy="0"/>
          <a:chOff x="0" y="0"/>
          <a:chExt cx="0" cy="0"/>
        </a:xfrm>
      </p:grpSpPr>
      <p:sp>
        <p:nvSpPr>
          <p:cNvPr id="597" name="Google Shape;597;p68"/>
          <p:cNvSpPr txBox="1">
            <a:spLocks noGrp="1"/>
          </p:cNvSpPr>
          <p:nvPr>
            <p:ph type="title"/>
          </p:nvPr>
        </p:nvSpPr>
        <p:spPr>
          <a:xfrm>
            <a:off x="457200" y="457200"/>
            <a:ext cx="32004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598" name="Google Shape;598;p68"/>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599" name="Google Shape;599;p68"/>
          <p:cNvSpPr txBox="1">
            <a:spLocks noGrp="1"/>
          </p:cNvSpPr>
          <p:nvPr>
            <p:ph type="body" idx="1"/>
          </p:nvPr>
        </p:nvSpPr>
        <p:spPr>
          <a:xfrm>
            <a:off x="457200" y="1535475"/>
            <a:ext cx="26883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1000"/>
              </a:spcBef>
              <a:spcAft>
                <a:spcPts val="0"/>
              </a:spcAft>
              <a:buSzPts val="1000"/>
              <a:buChar char="○"/>
              <a:defRPr/>
            </a:lvl2pPr>
            <a:lvl3pPr marL="1371600" lvl="2" indent="-292100">
              <a:spcBef>
                <a:spcPts val="1000"/>
              </a:spcBef>
              <a:spcAft>
                <a:spcPts val="0"/>
              </a:spcAft>
              <a:buSzPts val="1000"/>
              <a:buChar char="■"/>
              <a:defRPr/>
            </a:lvl3pPr>
            <a:lvl4pPr marL="1828800" lvl="3" indent="-292100">
              <a:spcBef>
                <a:spcPts val="1000"/>
              </a:spcBef>
              <a:spcAft>
                <a:spcPts val="0"/>
              </a:spcAft>
              <a:buSzPts val="1000"/>
              <a:buChar char="●"/>
              <a:defRPr/>
            </a:lvl4pPr>
            <a:lvl5pPr marL="2286000" lvl="4" indent="-292100">
              <a:spcBef>
                <a:spcPts val="1000"/>
              </a:spcBef>
              <a:spcAft>
                <a:spcPts val="0"/>
              </a:spcAft>
              <a:buSzPts val="1000"/>
              <a:buChar char="○"/>
              <a:defRPr/>
            </a:lvl5pPr>
            <a:lvl6pPr marL="2743200" lvl="5" indent="-292100">
              <a:spcBef>
                <a:spcPts val="1000"/>
              </a:spcBef>
              <a:spcAft>
                <a:spcPts val="0"/>
              </a:spcAft>
              <a:buSzPts val="1000"/>
              <a:buChar char="■"/>
              <a:defRPr/>
            </a:lvl6pPr>
            <a:lvl7pPr marL="3200400" lvl="6" indent="-292100">
              <a:spcBef>
                <a:spcPts val="1000"/>
              </a:spcBef>
              <a:spcAft>
                <a:spcPts val="0"/>
              </a:spcAft>
              <a:buSzPts val="1000"/>
              <a:buChar char="●"/>
              <a:defRPr/>
            </a:lvl7pPr>
            <a:lvl8pPr marL="3657600" lvl="7" indent="-292100">
              <a:spcBef>
                <a:spcPts val="1000"/>
              </a:spcBef>
              <a:spcAft>
                <a:spcPts val="0"/>
              </a:spcAft>
              <a:buSzPts val="1000"/>
              <a:buChar char="○"/>
              <a:defRPr/>
            </a:lvl8pPr>
            <a:lvl9pPr marL="4114800" lvl="8" indent="-292100">
              <a:spcBef>
                <a:spcPts val="1000"/>
              </a:spcBef>
              <a:spcAft>
                <a:spcPts val="1000"/>
              </a:spcAft>
              <a:buSzPts val="1000"/>
              <a:buChar char="■"/>
              <a:defRPr/>
            </a:lvl9pPr>
          </a:lstStyle>
          <a:p>
            <a:endParaRPr/>
          </a:p>
        </p:txBody>
      </p:sp>
      <p:sp>
        <p:nvSpPr>
          <p:cNvPr id="600" name="Google Shape;600;p68"/>
          <p:cNvSpPr>
            <a:spLocks noGrp="1"/>
          </p:cNvSpPr>
          <p:nvPr>
            <p:ph type="pic" idx="2"/>
          </p:nvPr>
        </p:nvSpPr>
        <p:spPr>
          <a:xfrm>
            <a:off x="4114800" y="0"/>
            <a:ext cx="5029200" cy="5143500"/>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4b Content - Panel and image (left)">
  <p:cSld name="BLANK_1_2_1_1_1_1_1_1_1_1_1">
    <p:spTree>
      <p:nvGrpSpPr>
        <p:cNvPr id="1" name="Shape 601"/>
        <p:cNvGrpSpPr/>
        <p:nvPr/>
      </p:nvGrpSpPr>
      <p:grpSpPr>
        <a:xfrm>
          <a:off x="0" y="0"/>
          <a:ext cx="0" cy="0"/>
          <a:chOff x="0" y="0"/>
          <a:chExt cx="0" cy="0"/>
        </a:xfrm>
      </p:grpSpPr>
      <p:sp>
        <p:nvSpPr>
          <p:cNvPr id="602" name="Google Shape;602;p69"/>
          <p:cNvSpPr txBox="1">
            <a:spLocks noGrp="1"/>
          </p:cNvSpPr>
          <p:nvPr>
            <p:ph type="title"/>
          </p:nvPr>
        </p:nvSpPr>
        <p:spPr>
          <a:xfrm>
            <a:off x="5486250" y="457200"/>
            <a:ext cx="32004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603" name="Google Shape;603;p69"/>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04" name="Google Shape;604;p69"/>
          <p:cNvSpPr txBox="1">
            <a:spLocks noGrp="1"/>
          </p:cNvSpPr>
          <p:nvPr>
            <p:ph type="body" idx="1"/>
          </p:nvPr>
        </p:nvSpPr>
        <p:spPr>
          <a:xfrm>
            <a:off x="5486250" y="1535475"/>
            <a:ext cx="26883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1000"/>
              </a:spcBef>
              <a:spcAft>
                <a:spcPts val="0"/>
              </a:spcAft>
              <a:buSzPts val="1000"/>
              <a:buChar char="○"/>
              <a:defRPr/>
            </a:lvl2pPr>
            <a:lvl3pPr marL="1371600" lvl="2" indent="-292100">
              <a:spcBef>
                <a:spcPts val="1000"/>
              </a:spcBef>
              <a:spcAft>
                <a:spcPts val="0"/>
              </a:spcAft>
              <a:buSzPts val="1000"/>
              <a:buChar char="■"/>
              <a:defRPr/>
            </a:lvl3pPr>
            <a:lvl4pPr marL="1828800" lvl="3" indent="-292100">
              <a:spcBef>
                <a:spcPts val="1000"/>
              </a:spcBef>
              <a:spcAft>
                <a:spcPts val="0"/>
              </a:spcAft>
              <a:buSzPts val="1000"/>
              <a:buChar char="●"/>
              <a:defRPr/>
            </a:lvl4pPr>
            <a:lvl5pPr marL="2286000" lvl="4" indent="-292100">
              <a:spcBef>
                <a:spcPts val="1000"/>
              </a:spcBef>
              <a:spcAft>
                <a:spcPts val="0"/>
              </a:spcAft>
              <a:buSzPts val="1000"/>
              <a:buChar char="○"/>
              <a:defRPr/>
            </a:lvl5pPr>
            <a:lvl6pPr marL="2743200" lvl="5" indent="-292100">
              <a:spcBef>
                <a:spcPts val="1000"/>
              </a:spcBef>
              <a:spcAft>
                <a:spcPts val="0"/>
              </a:spcAft>
              <a:buSzPts val="1000"/>
              <a:buChar char="■"/>
              <a:defRPr/>
            </a:lvl6pPr>
            <a:lvl7pPr marL="3200400" lvl="6" indent="-292100">
              <a:spcBef>
                <a:spcPts val="1000"/>
              </a:spcBef>
              <a:spcAft>
                <a:spcPts val="0"/>
              </a:spcAft>
              <a:buSzPts val="1000"/>
              <a:buChar char="●"/>
              <a:defRPr/>
            </a:lvl7pPr>
            <a:lvl8pPr marL="3657600" lvl="7" indent="-292100">
              <a:spcBef>
                <a:spcPts val="1000"/>
              </a:spcBef>
              <a:spcAft>
                <a:spcPts val="0"/>
              </a:spcAft>
              <a:buSzPts val="1000"/>
              <a:buChar char="○"/>
              <a:defRPr/>
            </a:lvl8pPr>
            <a:lvl9pPr marL="4114800" lvl="8" indent="-292100">
              <a:spcBef>
                <a:spcPts val="1000"/>
              </a:spcBef>
              <a:spcAft>
                <a:spcPts val="1000"/>
              </a:spcAft>
              <a:buSzPts val="1000"/>
              <a:buChar char="■"/>
              <a:defRPr/>
            </a:lvl9pPr>
          </a:lstStyle>
          <a:p>
            <a:endParaRPr/>
          </a:p>
        </p:txBody>
      </p:sp>
      <p:sp>
        <p:nvSpPr>
          <p:cNvPr id="605" name="Google Shape;605;p69"/>
          <p:cNvSpPr>
            <a:spLocks noGrp="1"/>
          </p:cNvSpPr>
          <p:nvPr>
            <p:ph type="pic" idx="2"/>
          </p:nvPr>
        </p:nvSpPr>
        <p:spPr>
          <a:xfrm>
            <a:off x="0" y="0"/>
            <a:ext cx="5029200" cy="51435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4c Content - Panel and code (right)">
  <p:cSld name="BLANK_1_2_1_1_1_1_1_1_1_1_1_1">
    <p:bg>
      <p:bgPr>
        <a:solidFill>
          <a:srgbClr val="F1F3F4"/>
        </a:solidFill>
        <a:effectLst/>
      </p:bgPr>
    </p:bg>
    <p:spTree>
      <p:nvGrpSpPr>
        <p:cNvPr id="1" name="Shape 606"/>
        <p:cNvGrpSpPr/>
        <p:nvPr/>
      </p:nvGrpSpPr>
      <p:grpSpPr>
        <a:xfrm>
          <a:off x="0" y="0"/>
          <a:ext cx="0" cy="0"/>
          <a:chOff x="0" y="0"/>
          <a:chExt cx="0" cy="0"/>
        </a:xfrm>
      </p:grpSpPr>
      <p:sp>
        <p:nvSpPr>
          <p:cNvPr id="607" name="Google Shape;607;p70"/>
          <p:cNvSpPr/>
          <p:nvPr/>
        </p:nvSpPr>
        <p:spPr>
          <a:xfrm>
            <a:off x="0" y="0"/>
            <a:ext cx="4114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0"/>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09" name="Google Shape;609;p70"/>
          <p:cNvSpPr txBox="1">
            <a:spLocks noGrp="1"/>
          </p:cNvSpPr>
          <p:nvPr>
            <p:ph type="body" idx="1"/>
          </p:nvPr>
        </p:nvSpPr>
        <p:spPr>
          <a:xfrm>
            <a:off x="4612000" y="457200"/>
            <a:ext cx="4074900" cy="4230900"/>
          </a:xfrm>
          <a:prstGeom prst="rect">
            <a:avLst/>
          </a:prstGeom>
        </p:spPr>
        <p:txBody>
          <a:bodyPr spcFirstLastPara="1" wrap="square" lIns="0" tIns="0" rIns="0" bIns="0" anchor="ctr" anchorCtr="0">
            <a:noAutofit/>
          </a:bodyPr>
          <a:lstStyle>
            <a:lvl1pPr marL="457200" lvl="0"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1pPr>
            <a:lvl2pPr marL="914400" lvl="1"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2pPr>
            <a:lvl3pPr marL="1371600" lvl="2"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3pPr>
            <a:lvl4pPr marL="1828800" lvl="3"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4pPr>
            <a:lvl5pPr marL="2286000" lvl="4"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5pPr>
            <a:lvl6pPr marL="2743200" lvl="5"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6pPr>
            <a:lvl7pPr marL="3200400" lvl="6"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7pPr>
            <a:lvl8pPr marL="3657600" lvl="7"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8pPr>
            <a:lvl9pPr marL="4114800" lvl="8"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9pPr>
          </a:lstStyle>
          <a:p>
            <a:endParaRPr/>
          </a:p>
        </p:txBody>
      </p:sp>
      <p:sp>
        <p:nvSpPr>
          <p:cNvPr id="610" name="Google Shape;610;p70"/>
          <p:cNvSpPr txBox="1">
            <a:spLocks noGrp="1"/>
          </p:cNvSpPr>
          <p:nvPr>
            <p:ph type="title"/>
          </p:nvPr>
        </p:nvSpPr>
        <p:spPr>
          <a:xfrm>
            <a:off x="457200" y="457200"/>
            <a:ext cx="32004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611" name="Google Shape;611;p70"/>
          <p:cNvSpPr txBox="1">
            <a:spLocks noGrp="1"/>
          </p:cNvSpPr>
          <p:nvPr>
            <p:ph type="body" idx="2"/>
          </p:nvPr>
        </p:nvSpPr>
        <p:spPr>
          <a:xfrm>
            <a:off x="457200" y="1535475"/>
            <a:ext cx="26883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1000"/>
              </a:spcBef>
              <a:spcAft>
                <a:spcPts val="0"/>
              </a:spcAft>
              <a:buSzPts val="1000"/>
              <a:buChar char="○"/>
              <a:defRPr/>
            </a:lvl2pPr>
            <a:lvl3pPr marL="1371600" lvl="2" indent="-292100">
              <a:spcBef>
                <a:spcPts val="1000"/>
              </a:spcBef>
              <a:spcAft>
                <a:spcPts val="0"/>
              </a:spcAft>
              <a:buSzPts val="1000"/>
              <a:buChar char="■"/>
              <a:defRPr/>
            </a:lvl3pPr>
            <a:lvl4pPr marL="1828800" lvl="3" indent="-292100">
              <a:spcBef>
                <a:spcPts val="1000"/>
              </a:spcBef>
              <a:spcAft>
                <a:spcPts val="0"/>
              </a:spcAft>
              <a:buSzPts val="1000"/>
              <a:buChar char="●"/>
              <a:defRPr/>
            </a:lvl4pPr>
            <a:lvl5pPr marL="2286000" lvl="4" indent="-292100">
              <a:spcBef>
                <a:spcPts val="1000"/>
              </a:spcBef>
              <a:spcAft>
                <a:spcPts val="0"/>
              </a:spcAft>
              <a:buSzPts val="1000"/>
              <a:buChar char="○"/>
              <a:defRPr/>
            </a:lvl5pPr>
            <a:lvl6pPr marL="2743200" lvl="5" indent="-292100">
              <a:spcBef>
                <a:spcPts val="1000"/>
              </a:spcBef>
              <a:spcAft>
                <a:spcPts val="0"/>
              </a:spcAft>
              <a:buSzPts val="1000"/>
              <a:buChar char="■"/>
              <a:defRPr/>
            </a:lvl6pPr>
            <a:lvl7pPr marL="3200400" lvl="6" indent="-292100">
              <a:spcBef>
                <a:spcPts val="1000"/>
              </a:spcBef>
              <a:spcAft>
                <a:spcPts val="0"/>
              </a:spcAft>
              <a:buSzPts val="1000"/>
              <a:buChar char="●"/>
              <a:defRPr/>
            </a:lvl7pPr>
            <a:lvl8pPr marL="3657600" lvl="7" indent="-292100">
              <a:spcBef>
                <a:spcPts val="1000"/>
              </a:spcBef>
              <a:spcAft>
                <a:spcPts val="0"/>
              </a:spcAft>
              <a:buSzPts val="1000"/>
              <a:buChar char="○"/>
              <a:defRPr/>
            </a:lvl8pPr>
            <a:lvl9pPr marL="4114800" lvl="8" indent="-292100">
              <a:spcBef>
                <a:spcPts val="1000"/>
              </a:spcBef>
              <a:spcAft>
                <a:spcPts val="1000"/>
              </a:spcAft>
              <a:buSzPts val="10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4d Content - Panel and code (left)">
  <p:cSld name="BLANK_1_2_1_1_1_1_1_1_1_1_1_1_1">
    <p:bg>
      <p:bgPr>
        <a:solidFill>
          <a:srgbClr val="F1F3F4"/>
        </a:solidFill>
        <a:effectLst/>
      </p:bgPr>
    </p:bg>
    <p:spTree>
      <p:nvGrpSpPr>
        <p:cNvPr id="1" name="Shape 612"/>
        <p:cNvGrpSpPr/>
        <p:nvPr/>
      </p:nvGrpSpPr>
      <p:grpSpPr>
        <a:xfrm>
          <a:off x="0" y="0"/>
          <a:ext cx="0" cy="0"/>
          <a:chOff x="0" y="0"/>
          <a:chExt cx="0" cy="0"/>
        </a:xfrm>
      </p:grpSpPr>
      <p:sp>
        <p:nvSpPr>
          <p:cNvPr id="613" name="Google Shape;613;p71"/>
          <p:cNvSpPr/>
          <p:nvPr/>
        </p:nvSpPr>
        <p:spPr>
          <a:xfrm>
            <a:off x="5029050" y="0"/>
            <a:ext cx="4114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1"/>
          <p:cNvSpPr txBox="1">
            <a:spLocks noGrp="1"/>
          </p:cNvSpPr>
          <p:nvPr>
            <p:ph type="body" idx="1"/>
          </p:nvPr>
        </p:nvSpPr>
        <p:spPr>
          <a:xfrm>
            <a:off x="497200" y="457200"/>
            <a:ext cx="4074900" cy="4230900"/>
          </a:xfrm>
          <a:prstGeom prst="rect">
            <a:avLst/>
          </a:prstGeom>
        </p:spPr>
        <p:txBody>
          <a:bodyPr spcFirstLastPara="1" wrap="square" lIns="0" tIns="0" rIns="0" bIns="0" anchor="ctr" anchorCtr="0">
            <a:noAutofit/>
          </a:bodyPr>
          <a:lstStyle>
            <a:lvl1pPr marL="457200" lvl="0"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1pPr>
            <a:lvl2pPr marL="914400" lvl="1"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2pPr>
            <a:lvl3pPr marL="1371600" lvl="2"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3pPr>
            <a:lvl4pPr marL="1828800" lvl="3"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4pPr>
            <a:lvl5pPr marL="2286000" lvl="4"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5pPr>
            <a:lvl6pPr marL="2743200" lvl="5"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6pPr>
            <a:lvl7pPr marL="3200400" lvl="6"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7pPr>
            <a:lvl8pPr marL="3657600" lvl="7"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8pPr>
            <a:lvl9pPr marL="4114800" lvl="8" indent="-2921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9pPr>
          </a:lstStyle>
          <a:p>
            <a:endParaRPr/>
          </a:p>
        </p:txBody>
      </p:sp>
      <p:sp>
        <p:nvSpPr>
          <p:cNvPr id="615" name="Google Shape;615;p71"/>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16" name="Google Shape;616;p71"/>
          <p:cNvSpPr txBox="1">
            <a:spLocks noGrp="1"/>
          </p:cNvSpPr>
          <p:nvPr>
            <p:ph type="title"/>
          </p:nvPr>
        </p:nvSpPr>
        <p:spPr>
          <a:xfrm>
            <a:off x="5486250" y="457200"/>
            <a:ext cx="32004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617" name="Google Shape;617;p71"/>
          <p:cNvSpPr txBox="1">
            <a:spLocks noGrp="1"/>
          </p:cNvSpPr>
          <p:nvPr>
            <p:ph type="body" idx="2"/>
          </p:nvPr>
        </p:nvSpPr>
        <p:spPr>
          <a:xfrm>
            <a:off x="5486250" y="1535475"/>
            <a:ext cx="2688300" cy="3152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1000"/>
              </a:spcBef>
              <a:spcAft>
                <a:spcPts val="0"/>
              </a:spcAft>
              <a:buSzPts val="1000"/>
              <a:buChar char="○"/>
              <a:defRPr/>
            </a:lvl2pPr>
            <a:lvl3pPr marL="1371600" lvl="2" indent="-292100">
              <a:spcBef>
                <a:spcPts val="1000"/>
              </a:spcBef>
              <a:spcAft>
                <a:spcPts val="0"/>
              </a:spcAft>
              <a:buSzPts val="1000"/>
              <a:buChar char="■"/>
              <a:defRPr/>
            </a:lvl3pPr>
            <a:lvl4pPr marL="1828800" lvl="3" indent="-292100">
              <a:spcBef>
                <a:spcPts val="1000"/>
              </a:spcBef>
              <a:spcAft>
                <a:spcPts val="0"/>
              </a:spcAft>
              <a:buSzPts val="1000"/>
              <a:buChar char="●"/>
              <a:defRPr/>
            </a:lvl4pPr>
            <a:lvl5pPr marL="2286000" lvl="4" indent="-292100">
              <a:spcBef>
                <a:spcPts val="1000"/>
              </a:spcBef>
              <a:spcAft>
                <a:spcPts val="0"/>
              </a:spcAft>
              <a:buSzPts val="1000"/>
              <a:buChar char="○"/>
              <a:defRPr/>
            </a:lvl5pPr>
            <a:lvl6pPr marL="2743200" lvl="5" indent="-292100">
              <a:spcBef>
                <a:spcPts val="1000"/>
              </a:spcBef>
              <a:spcAft>
                <a:spcPts val="0"/>
              </a:spcAft>
              <a:buSzPts val="1000"/>
              <a:buChar char="■"/>
              <a:defRPr/>
            </a:lvl6pPr>
            <a:lvl7pPr marL="3200400" lvl="6" indent="-292100">
              <a:spcBef>
                <a:spcPts val="1000"/>
              </a:spcBef>
              <a:spcAft>
                <a:spcPts val="0"/>
              </a:spcAft>
              <a:buSzPts val="1000"/>
              <a:buChar char="●"/>
              <a:defRPr/>
            </a:lvl7pPr>
            <a:lvl8pPr marL="3657600" lvl="7" indent="-292100">
              <a:spcBef>
                <a:spcPts val="1000"/>
              </a:spcBef>
              <a:spcAft>
                <a:spcPts val="0"/>
              </a:spcAft>
              <a:buSzPts val="1000"/>
              <a:buChar char="○"/>
              <a:defRPr/>
            </a:lvl8pPr>
            <a:lvl9pPr marL="4114800" lvl="8" indent="-292100">
              <a:spcBef>
                <a:spcPts val="1000"/>
              </a:spcBef>
              <a:spcAft>
                <a:spcPts val="1000"/>
              </a:spcAft>
              <a:buSzPts val="1000"/>
              <a:buChar char="■"/>
              <a:defRPr/>
            </a:lvl9pPr>
          </a:lstStyle>
          <a:p>
            <a:endParaRPr/>
          </a:p>
        </p:txBody>
      </p:sp>
      <p:sp>
        <p:nvSpPr>
          <p:cNvPr id="618" name="Google Shape;618;p71"/>
          <p:cNvSpPr txBox="1"/>
          <p:nvPr/>
        </p:nvSpPr>
        <p:spPr>
          <a:xfrm>
            <a:off x="6695775" y="187250"/>
            <a:ext cx="1990800" cy="92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00">
                <a:solidFill>
                  <a:schemeClr val="accent5"/>
                </a:solidFill>
                <a:latin typeface="Google Sans Text"/>
                <a:ea typeface="Google Sans Text"/>
                <a:cs typeface="Google Sans Text"/>
                <a:sym typeface="Google Sans Text"/>
              </a:rPr>
              <a:t>Confidential - Google DeepMind</a:t>
            </a:r>
            <a:endParaRPr sz="600">
              <a:solidFill>
                <a:schemeClr val="accent5"/>
              </a:solidFill>
              <a:latin typeface="Google Sans Text"/>
              <a:ea typeface="Google Sans Text"/>
              <a:cs typeface="Google Sans Text"/>
              <a:sym typeface="Google Sans Text"/>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5a Content - Statement (large)">
  <p:cSld name="BLANK_1_2_1_1_1_1_1_1_1_1_1_1_1_1">
    <p:spTree>
      <p:nvGrpSpPr>
        <p:cNvPr id="1" name="Shape 619"/>
        <p:cNvGrpSpPr/>
        <p:nvPr/>
      </p:nvGrpSpPr>
      <p:grpSpPr>
        <a:xfrm>
          <a:off x="0" y="0"/>
          <a:ext cx="0" cy="0"/>
          <a:chOff x="0" y="0"/>
          <a:chExt cx="0" cy="0"/>
        </a:xfrm>
      </p:grpSpPr>
      <p:sp>
        <p:nvSpPr>
          <p:cNvPr id="620" name="Google Shape;620;p72"/>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21" name="Google Shape;621;p72"/>
          <p:cNvSpPr txBox="1">
            <a:spLocks noGrp="1"/>
          </p:cNvSpPr>
          <p:nvPr>
            <p:ph type="title"/>
          </p:nvPr>
        </p:nvSpPr>
        <p:spPr>
          <a:xfrm>
            <a:off x="457200" y="457200"/>
            <a:ext cx="5458800" cy="42309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200"/>
              <a:buNone/>
              <a:defRPr sz="4200"/>
            </a:lvl1pPr>
            <a:lvl2pPr lvl="1">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2pPr>
            <a:lvl3pPr lvl="2">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3pPr>
            <a:lvl4pPr lvl="3">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4pPr>
            <a:lvl5pPr lvl="4">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5pPr>
            <a:lvl6pPr lvl="5">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6pPr>
            <a:lvl7pPr lvl="6">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7pPr>
            <a:lvl8pPr lvl="7">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8pPr>
            <a:lvl9pPr lvl="8">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5b Content - Statement (small)">
  <p:cSld name="BLANK_1_2_1_1_1_1_1_1_1_1_1_1_1_1_1">
    <p:spTree>
      <p:nvGrpSpPr>
        <p:cNvPr id="1" name="Shape 622"/>
        <p:cNvGrpSpPr/>
        <p:nvPr/>
      </p:nvGrpSpPr>
      <p:grpSpPr>
        <a:xfrm>
          <a:off x="0" y="0"/>
          <a:ext cx="0" cy="0"/>
          <a:chOff x="0" y="0"/>
          <a:chExt cx="0" cy="0"/>
        </a:xfrm>
      </p:grpSpPr>
      <p:sp>
        <p:nvSpPr>
          <p:cNvPr id="623" name="Google Shape;623;p73"/>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24" name="Google Shape;624;p73"/>
          <p:cNvSpPr txBox="1">
            <a:spLocks noGrp="1"/>
          </p:cNvSpPr>
          <p:nvPr>
            <p:ph type="title"/>
          </p:nvPr>
        </p:nvSpPr>
        <p:spPr>
          <a:xfrm>
            <a:off x="457200" y="457200"/>
            <a:ext cx="5458800" cy="42309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2400"/>
              <a:buNone/>
              <a:defRPr sz="2400"/>
            </a:lvl1pPr>
            <a:lvl2pPr lvl="1">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2pPr>
            <a:lvl3pPr lvl="2">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3pPr>
            <a:lvl4pPr lvl="3">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4pPr>
            <a:lvl5pPr lvl="4">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5pPr>
            <a:lvl6pPr lvl="5">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6pPr>
            <a:lvl7pPr lvl="6">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7pPr>
            <a:lvl8pPr lvl="7">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8pPr>
            <a:lvl9pPr lvl="8">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6a Content - Quote">
  <p:cSld name="BLANK_1_2_1_1_1_1_1_1_1_1_1_1_1_1_1_2">
    <p:spTree>
      <p:nvGrpSpPr>
        <p:cNvPr id="1" name="Shape 625"/>
        <p:cNvGrpSpPr/>
        <p:nvPr/>
      </p:nvGrpSpPr>
      <p:grpSpPr>
        <a:xfrm>
          <a:off x="0" y="0"/>
          <a:ext cx="0" cy="0"/>
          <a:chOff x="0" y="0"/>
          <a:chExt cx="0" cy="0"/>
        </a:xfrm>
      </p:grpSpPr>
      <p:sp>
        <p:nvSpPr>
          <p:cNvPr id="626" name="Google Shape;626;p74"/>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27" name="Google Shape;627;p74"/>
          <p:cNvSpPr txBox="1">
            <a:spLocks noGrp="1"/>
          </p:cNvSpPr>
          <p:nvPr>
            <p:ph type="title"/>
          </p:nvPr>
        </p:nvSpPr>
        <p:spPr>
          <a:xfrm>
            <a:off x="457200" y="1535475"/>
            <a:ext cx="8229600" cy="2074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4200"/>
              <a:buNone/>
              <a:defRPr sz="4200"/>
            </a:lvl1pPr>
            <a:lvl2pPr lvl="1">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2pPr>
            <a:lvl3pPr lvl="2">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3pPr>
            <a:lvl4pPr lvl="3">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4pPr>
            <a:lvl5pPr lvl="4">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5pPr>
            <a:lvl6pPr lvl="5">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6pPr>
            <a:lvl7pPr lvl="6">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7pPr>
            <a:lvl8pPr lvl="7">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8pPr>
            <a:lvl9pPr lvl="8">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9pPr>
          </a:lstStyle>
          <a:p>
            <a:endParaRPr/>
          </a:p>
        </p:txBody>
      </p:sp>
      <p:sp>
        <p:nvSpPr>
          <p:cNvPr id="628" name="Google Shape;628;p74"/>
          <p:cNvSpPr txBox="1"/>
          <p:nvPr/>
        </p:nvSpPr>
        <p:spPr>
          <a:xfrm>
            <a:off x="457200" y="457200"/>
            <a:ext cx="1997400" cy="996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8400">
                <a:solidFill>
                  <a:srgbClr val="1A73E8"/>
                </a:solidFill>
                <a:latin typeface="Google Sans"/>
                <a:ea typeface="Google Sans"/>
                <a:cs typeface="Google Sans"/>
                <a:sym typeface="Google Sans"/>
              </a:rPr>
              <a:t>“</a:t>
            </a:r>
            <a:endParaRPr sz="8400">
              <a:solidFill>
                <a:srgbClr val="1A73E8"/>
              </a:solidFill>
              <a:latin typeface="Google Sans"/>
              <a:ea typeface="Google Sans"/>
              <a:cs typeface="Google Sans"/>
              <a:sym typeface="Google Sans"/>
            </a:endParaRPr>
          </a:p>
        </p:txBody>
      </p:sp>
      <p:sp>
        <p:nvSpPr>
          <p:cNvPr id="629" name="Google Shape;629;p74"/>
          <p:cNvSpPr txBox="1">
            <a:spLocks noGrp="1"/>
          </p:cNvSpPr>
          <p:nvPr>
            <p:ph type="subTitle" idx="1"/>
          </p:nvPr>
        </p:nvSpPr>
        <p:spPr>
          <a:xfrm>
            <a:off x="457200" y="3692000"/>
            <a:ext cx="2688300" cy="996000"/>
          </a:xfrm>
          <a:prstGeom prst="rect">
            <a:avLst/>
          </a:prstGeom>
        </p:spPr>
        <p:txBody>
          <a:bodyPr spcFirstLastPara="1" wrap="square" lIns="0" tIns="0" rIns="0" bIns="0" anchor="b"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7a Content - Callout">
  <p:cSld name="BLANK_1_2_1_1_1_1_1_1_1_1_1_1_1_1_1_1">
    <p:spTree>
      <p:nvGrpSpPr>
        <p:cNvPr id="1" name="Shape 630"/>
        <p:cNvGrpSpPr/>
        <p:nvPr/>
      </p:nvGrpSpPr>
      <p:grpSpPr>
        <a:xfrm>
          <a:off x="0" y="0"/>
          <a:ext cx="0" cy="0"/>
          <a:chOff x="0" y="0"/>
          <a:chExt cx="0" cy="0"/>
        </a:xfrm>
      </p:grpSpPr>
      <p:sp>
        <p:nvSpPr>
          <p:cNvPr id="631" name="Google Shape;631;p75"/>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32" name="Google Shape;632;p75"/>
          <p:cNvSpPr txBox="1">
            <a:spLocks noGrp="1"/>
          </p:cNvSpPr>
          <p:nvPr>
            <p:ph type="title"/>
          </p:nvPr>
        </p:nvSpPr>
        <p:spPr>
          <a:xfrm>
            <a:off x="457200" y="457200"/>
            <a:ext cx="2688300" cy="996000"/>
          </a:xfrm>
          <a:prstGeom prst="rect">
            <a:avLst/>
          </a:prstGeom>
        </p:spPr>
        <p:txBody>
          <a:bodyPr spcFirstLastPara="1" wrap="square" lIns="0" tIns="0" rIns="0" bIns="0" anchor="b" anchorCtr="0">
            <a:no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
        <p:nvSpPr>
          <p:cNvPr id="633" name="Google Shape;633;p75"/>
          <p:cNvSpPr txBox="1">
            <a:spLocks noGrp="1"/>
          </p:cNvSpPr>
          <p:nvPr>
            <p:ph type="body" idx="1"/>
          </p:nvPr>
        </p:nvSpPr>
        <p:spPr>
          <a:xfrm>
            <a:off x="457200" y="2054475"/>
            <a:ext cx="2688300" cy="2633700"/>
          </a:xfrm>
          <a:prstGeom prst="rect">
            <a:avLst/>
          </a:prstGeom>
        </p:spPr>
        <p:txBody>
          <a:bodyPr spcFirstLastPara="1" wrap="square" lIns="0" tIns="0" rIns="182875" bIns="0" anchor="t" anchorCtr="0">
            <a:spAutoFit/>
          </a:bodyPr>
          <a:lstStyle>
            <a:lvl1pPr marL="457200" lvl="0" indent="-292100">
              <a:spcBef>
                <a:spcPts val="0"/>
              </a:spcBef>
              <a:spcAft>
                <a:spcPts val="0"/>
              </a:spcAft>
              <a:buSzPts val="1000"/>
              <a:buChar char="●"/>
              <a:defRPr/>
            </a:lvl1pPr>
            <a:lvl2pPr marL="914400" lvl="1" indent="-292100">
              <a:spcBef>
                <a:spcPts val="1000"/>
              </a:spcBef>
              <a:spcAft>
                <a:spcPts val="0"/>
              </a:spcAft>
              <a:buSzPts val="1000"/>
              <a:buChar char="○"/>
              <a:defRPr/>
            </a:lvl2pPr>
            <a:lvl3pPr marL="1371600" lvl="2" indent="-292100">
              <a:spcBef>
                <a:spcPts val="1000"/>
              </a:spcBef>
              <a:spcAft>
                <a:spcPts val="0"/>
              </a:spcAft>
              <a:buSzPts val="1000"/>
              <a:buChar char="■"/>
              <a:defRPr/>
            </a:lvl3pPr>
            <a:lvl4pPr marL="1828800" lvl="3" indent="-292100">
              <a:spcBef>
                <a:spcPts val="1000"/>
              </a:spcBef>
              <a:spcAft>
                <a:spcPts val="0"/>
              </a:spcAft>
              <a:buSzPts val="1000"/>
              <a:buChar char="●"/>
              <a:defRPr/>
            </a:lvl4pPr>
            <a:lvl5pPr marL="2286000" lvl="4" indent="-292100">
              <a:spcBef>
                <a:spcPts val="1000"/>
              </a:spcBef>
              <a:spcAft>
                <a:spcPts val="0"/>
              </a:spcAft>
              <a:buSzPts val="1000"/>
              <a:buChar char="○"/>
              <a:defRPr/>
            </a:lvl5pPr>
            <a:lvl6pPr marL="2743200" lvl="5" indent="-292100">
              <a:spcBef>
                <a:spcPts val="1000"/>
              </a:spcBef>
              <a:spcAft>
                <a:spcPts val="0"/>
              </a:spcAft>
              <a:buSzPts val="1000"/>
              <a:buChar char="■"/>
              <a:defRPr/>
            </a:lvl6pPr>
            <a:lvl7pPr marL="3200400" lvl="6" indent="-292100">
              <a:spcBef>
                <a:spcPts val="1000"/>
              </a:spcBef>
              <a:spcAft>
                <a:spcPts val="0"/>
              </a:spcAft>
              <a:buSzPts val="1000"/>
              <a:buChar char="●"/>
              <a:defRPr/>
            </a:lvl7pPr>
            <a:lvl8pPr marL="3657600" lvl="7" indent="-292100">
              <a:spcBef>
                <a:spcPts val="1000"/>
              </a:spcBef>
              <a:spcAft>
                <a:spcPts val="0"/>
              </a:spcAft>
              <a:buSzPts val="1000"/>
              <a:buChar char="○"/>
              <a:defRPr/>
            </a:lvl8pPr>
            <a:lvl9pPr marL="4114800" lvl="8" indent="-292100">
              <a:spcBef>
                <a:spcPts val="1000"/>
              </a:spcBef>
              <a:spcAft>
                <a:spcPts val="1000"/>
              </a:spcAft>
              <a:buSzPts val="10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8a Content - Image">
  <p:cSld name="BLANK_1_2_1_1_1_1_1_1_1_1_1_1_1_1_1_1_4">
    <p:spTree>
      <p:nvGrpSpPr>
        <p:cNvPr id="1" name="Shape 634"/>
        <p:cNvGrpSpPr/>
        <p:nvPr/>
      </p:nvGrpSpPr>
      <p:grpSpPr>
        <a:xfrm>
          <a:off x="0" y="0"/>
          <a:ext cx="0" cy="0"/>
          <a:chOff x="0" y="0"/>
          <a:chExt cx="0" cy="0"/>
        </a:xfrm>
      </p:grpSpPr>
      <p:sp>
        <p:nvSpPr>
          <p:cNvPr id="635" name="Google Shape;635;p76"/>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36" name="Google Shape;636;p76"/>
          <p:cNvSpPr>
            <a:spLocks noGrp="1"/>
          </p:cNvSpPr>
          <p:nvPr>
            <p:ph type="pic" idx="2"/>
          </p:nvPr>
        </p:nvSpPr>
        <p:spPr>
          <a:xfrm>
            <a:off x="457200" y="457200"/>
            <a:ext cx="8229600" cy="4230900"/>
          </a:xfrm>
          <a:prstGeom prst="roundRect">
            <a:avLst>
              <a:gd name="adj" fmla="val 1415"/>
            </a:avLst>
          </a:prstGeom>
          <a:noFill/>
          <a:ln>
            <a:noFill/>
          </a:ln>
        </p:spPr>
      </p:sp>
      <p:sp>
        <p:nvSpPr>
          <p:cNvPr id="637" name="Google Shape;637;p76"/>
          <p:cNvSpPr txBox="1">
            <a:spLocks noGrp="1"/>
          </p:cNvSpPr>
          <p:nvPr>
            <p:ph type="subTitle" idx="1"/>
          </p:nvPr>
        </p:nvSpPr>
        <p:spPr>
          <a:xfrm>
            <a:off x="457200" y="4764300"/>
            <a:ext cx="4073700" cy="292500"/>
          </a:xfrm>
          <a:prstGeom prst="rect">
            <a:avLst/>
          </a:prstGeom>
        </p:spPr>
        <p:txBody>
          <a:bodyPr spcFirstLastPara="1" wrap="square" lIns="0" tIns="0" rIns="0" bIns="0" anchor="t" anchorCtr="0">
            <a:spAutoFit/>
          </a:bodyPr>
          <a:lstStyle>
            <a:lvl1pPr lvl="0">
              <a:spcBef>
                <a:spcPts val="0"/>
              </a:spcBef>
              <a:spcAft>
                <a:spcPts val="0"/>
              </a:spcAft>
              <a:buSzPts val="600"/>
              <a:buNone/>
              <a:defRPr sz="600"/>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08b Content - Image (2)">
  <p:cSld name="BLANK_1_2_1_1_1_1_1_1_1_1_1_1_1_1_1_1_4_1">
    <p:spTree>
      <p:nvGrpSpPr>
        <p:cNvPr id="1" name="Shape 638"/>
        <p:cNvGrpSpPr/>
        <p:nvPr/>
      </p:nvGrpSpPr>
      <p:grpSpPr>
        <a:xfrm>
          <a:off x="0" y="0"/>
          <a:ext cx="0" cy="0"/>
          <a:chOff x="0" y="0"/>
          <a:chExt cx="0" cy="0"/>
        </a:xfrm>
      </p:grpSpPr>
      <p:sp>
        <p:nvSpPr>
          <p:cNvPr id="639" name="Google Shape;639;p77"/>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40" name="Google Shape;640;p77"/>
          <p:cNvSpPr>
            <a:spLocks noGrp="1"/>
          </p:cNvSpPr>
          <p:nvPr>
            <p:ph type="pic" idx="2"/>
          </p:nvPr>
        </p:nvSpPr>
        <p:spPr>
          <a:xfrm>
            <a:off x="457200" y="457200"/>
            <a:ext cx="4073700" cy="4230900"/>
          </a:xfrm>
          <a:prstGeom prst="roundRect">
            <a:avLst>
              <a:gd name="adj" fmla="val 1415"/>
            </a:avLst>
          </a:prstGeom>
          <a:noFill/>
          <a:ln>
            <a:noFill/>
          </a:ln>
        </p:spPr>
      </p:sp>
      <p:sp>
        <p:nvSpPr>
          <p:cNvPr id="641" name="Google Shape;641;p77"/>
          <p:cNvSpPr>
            <a:spLocks noGrp="1"/>
          </p:cNvSpPr>
          <p:nvPr>
            <p:ph type="pic" idx="3"/>
          </p:nvPr>
        </p:nvSpPr>
        <p:spPr>
          <a:xfrm>
            <a:off x="4612000" y="457200"/>
            <a:ext cx="4073700" cy="4230900"/>
          </a:xfrm>
          <a:prstGeom prst="roundRect">
            <a:avLst>
              <a:gd name="adj" fmla="val 1415"/>
            </a:avLst>
          </a:prstGeom>
          <a:noFill/>
          <a:ln>
            <a:noFill/>
          </a:ln>
        </p:spPr>
      </p:sp>
      <p:sp>
        <p:nvSpPr>
          <p:cNvPr id="642" name="Google Shape;642;p77"/>
          <p:cNvSpPr txBox="1">
            <a:spLocks noGrp="1"/>
          </p:cNvSpPr>
          <p:nvPr>
            <p:ph type="subTitle" idx="1"/>
          </p:nvPr>
        </p:nvSpPr>
        <p:spPr>
          <a:xfrm>
            <a:off x="457200" y="4764300"/>
            <a:ext cx="4073700" cy="292500"/>
          </a:xfrm>
          <a:prstGeom prst="rect">
            <a:avLst/>
          </a:prstGeom>
        </p:spPr>
        <p:txBody>
          <a:bodyPr spcFirstLastPara="1" wrap="square" lIns="0" tIns="0" rIns="0" bIns="0" anchor="t" anchorCtr="0">
            <a:spAutoFit/>
          </a:bodyPr>
          <a:lstStyle>
            <a:lvl1pPr lvl="0">
              <a:spcBef>
                <a:spcPts val="0"/>
              </a:spcBef>
              <a:spcAft>
                <a:spcPts val="0"/>
              </a:spcAft>
              <a:buSzPts val="600"/>
              <a:buNone/>
              <a:defRPr sz="600"/>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08c Content - Image (3)">
  <p:cSld name="BLANK_1_2_1_1_1_1_1_1_1_1_1_1_1_1_1_1_4_1_1">
    <p:spTree>
      <p:nvGrpSpPr>
        <p:cNvPr id="1" name="Shape 643"/>
        <p:cNvGrpSpPr/>
        <p:nvPr/>
      </p:nvGrpSpPr>
      <p:grpSpPr>
        <a:xfrm>
          <a:off x="0" y="0"/>
          <a:ext cx="0" cy="0"/>
          <a:chOff x="0" y="0"/>
          <a:chExt cx="0" cy="0"/>
        </a:xfrm>
      </p:grpSpPr>
      <p:sp>
        <p:nvSpPr>
          <p:cNvPr id="644" name="Google Shape;644;p78"/>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45" name="Google Shape;645;p78"/>
          <p:cNvSpPr>
            <a:spLocks noGrp="1"/>
          </p:cNvSpPr>
          <p:nvPr>
            <p:ph type="pic" idx="2"/>
          </p:nvPr>
        </p:nvSpPr>
        <p:spPr>
          <a:xfrm>
            <a:off x="457200" y="457200"/>
            <a:ext cx="2688300" cy="4230900"/>
          </a:xfrm>
          <a:prstGeom prst="roundRect">
            <a:avLst>
              <a:gd name="adj" fmla="val 2226"/>
            </a:avLst>
          </a:prstGeom>
          <a:noFill/>
          <a:ln>
            <a:noFill/>
          </a:ln>
        </p:spPr>
      </p:sp>
      <p:sp>
        <p:nvSpPr>
          <p:cNvPr id="646" name="Google Shape;646;p78"/>
          <p:cNvSpPr>
            <a:spLocks noGrp="1"/>
          </p:cNvSpPr>
          <p:nvPr>
            <p:ph type="pic" idx="3"/>
          </p:nvPr>
        </p:nvSpPr>
        <p:spPr>
          <a:xfrm>
            <a:off x="3227850" y="457200"/>
            <a:ext cx="2688300" cy="4230900"/>
          </a:xfrm>
          <a:prstGeom prst="roundRect">
            <a:avLst>
              <a:gd name="adj" fmla="val 2226"/>
            </a:avLst>
          </a:prstGeom>
          <a:noFill/>
          <a:ln>
            <a:noFill/>
          </a:ln>
        </p:spPr>
      </p:sp>
      <p:sp>
        <p:nvSpPr>
          <p:cNvPr id="647" name="Google Shape;647;p78"/>
          <p:cNvSpPr>
            <a:spLocks noGrp="1"/>
          </p:cNvSpPr>
          <p:nvPr>
            <p:ph type="pic" idx="4"/>
          </p:nvPr>
        </p:nvSpPr>
        <p:spPr>
          <a:xfrm>
            <a:off x="5998500" y="457200"/>
            <a:ext cx="2688300" cy="4230900"/>
          </a:xfrm>
          <a:prstGeom prst="roundRect">
            <a:avLst>
              <a:gd name="adj" fmla="val 2226"/>
            </a:avLst>
          </a:prstGeom>
          <a:noFill/>
          <a:ln>
            <a:noFill/>
          </a:ln>
        </p:spPr>
      </p:sp>
      <p:sp>
        <p:nvSpPr>
          <p:cNvPr id="648" name="Google Shape;648;p78"/>
          <p:cNvSpPr txBox="1">
            <a:spLocks noGrp="1"/>
          </p:cNvSpPr>
          <p:nvPr>
            <p:ph type="subTitle" idx="1"/>
          </p:nvPr>
        </p:nvSpPr>
        <p:spPr>
          <a:xfrm>
            <a:off x="457200" y="4764300"/>
            <a:ext cx="4073700" cy="292500"/>
          </a:xfrm>
          <a:prstGeom prst="rect">
            <a:avLst/>
          </a:prstGeom>
        </p:spPr>
        <p:txBody>
          <a:bodyPr spcFirstLastPara="1" wrap="square" lIns="0" tIns="0" rIns="0" bIns="0" anchor="t" anchorCtr="0">
            <a:spAutoFit/>
          </a:bodyPr>
          <a:lstStyle>
            <a:lvl1pPr lvl="0">
              <a:spcBef>
                <a:spcPts val="0"/>
              </a:spcBef>
              <a:spcAft>
                <a:spcPts val="0"/>
              </a:spcAft>
              <a:buSzPts val="600"/>
              <a:buNone/>
              <a:defRPr sz="600"/>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08d Content - Image (4)">
  <p:cSld name="BLANK_1_2_1_1_1_1_1_1_1_1_1_1_1_1_1_1_4_1_1_1">
    <p:spTree>
      <p:nvGrpSpPr>
        <p:cNvPr id="1" name="Shape 649"/>
        <p:cNvGrpSpPr/>
        <p:nvPr/>
      </p:nvGrpSpPr>
      <p:grpSpPr>
        <a:xfrm>
          <a:off x="0" y="0"/>
          <a:ext cx="0" cy="0"/>
          <a:chOff x="0" y="0"/>
          <a:chExt cx="0" cy="0"/>
        </a:xfrm>
      </p:grpSpPr>
      <p:sp>
        <p:nvSpPr>
          <p:cNvPr id="650" name="Google Shape;650;p79"/>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51" name="Google Shape;651;p79"/>
          <p:cNvSpPr>
            <a:spLocks noGrp="1"/>
          </p:cNvSpPr>
          <p:nvPr>
            <p:ph type="pic" idx="2"/>
          </p:nvPr>
        </p:nvSpPr>
        <p:spPr>
          <a:xfrm>
            <a:off x="457200" y="457200"/>
            <a:ext cx="4073700" cy="2074200"/>
          </a:xfrm>
          <a:prstGeom prst="roundRect">
            <a:avLst>
              <a:gd name="adj" fmla="val 2885"/>
            </a:avLst>
          </a:prstGeom>
          <a:noFill/>
          <a:ln>
            <a:noFill/>
          </a:ln>
        </p:spPr>
      </p:sp>
      <p:sp>
        <p:nvSpPr>
          <p:cNvPr id="652" name="Google Shape;652;p79"/>
          <p:cNvSpPr>
            <a:spLocks noGrp="1"/>
          </p:cNvSpPr>
          <p:nvPr>
            <p:ph type="pic" idx="3"/>
          </p:nvPr>
        </p:nvSpPr>
        <p:spPr>
          <a:xfrm>
            <a:off x="4612000" y="457200"/>
            <a:ext cx="4073700" cy="2074200"/>
          </a:xfrm>
          <a:prstGeom prst="roundRect">
            <a:avLst>
              <a:gd name="adj" fmla="val 2885"/>
            </a:avLst>
          </a:prstGeom>
          <a:noFill/>
          <a:ln>
            <a:noFill/>
          </a:ln>
        </p:spPr>
      </p:sp>
      <p:sp>
        <p:nvSpPr>
          <p:cNvPr id="653" name="Google Shape;653;p79"/>
          <p:cNvSpPr>
            <a:spLocks noGrp="1"/>
          </p:cNvSpPr>
          <p:nvPr>
            <p:ph type="pic" idx="4"/>
          </p:nvPr>
        </p:nvSpPr>
        <p:spPr>
          <a:xfrm>
            <a:off x="457200" y="2613725"/>
            <a:ext cx="4073700" cy="2074200"/>
          </a:xfrm>
          <a:prstGeom prst="roundRect">
            <a:avLst>
              <a:gd name="adj" fmla="val 2885"/>
            </a:avLst>
          </a:prstGeom>
          <a:noFill/>
          <a:ln>
            <a:noFill/>
          </a:ln>
        </p:spPr>
      </p:sp>
      <p:sp>
        <p:nvSpPr>
          <p:cNvPr id="654" name="Google Shape;654;p79"/>
          <p:cNvSpPr>
            <a:spLocks noGrp="1"/>
          </p:cNvSpPr>
          <p:nvPr>
            <p:ph type="pic" idx="5"/>
          </p:nvPr>
        </p:nvSpPr>
        <p:spPr>
          <a:xfrm>
            <a:off x="4612000" y="2613725"/>
            <a:ext cx="4073700" cy="2074200"/>
          </a:xfrm>
          <a:prstGeom prst="roundRect">
            <a:avLst>
              <a:gd name="adj" fmla="val 2885"/>
            </a:avLst>
          </a:prstGeom>
          <a:noFill/>
          <a:ln>
            <a:noFill/>
          </a:ln>
        </p:spPr>
      </p:sp>
      <p:sp>
        <p:nvSpPr>
          <p:cNvPr id="655" name="Google Shape;655;p79"/>
          <p:cNvSpPr txBox="1">
            <a:spLocks noGrp="1"/>
          </p:cNvSpPr>
          <p:nvPr>
            <p:ph type="subTitle" idx="1"/>
          </p:nvPr>
        </p:nvSpPr>
        <p:spPr>
          <a:xfrm>
            <a:off x="457200" y="4764300"/>
            <a:ext cx="4073700" cy="292500"/>
          </a:xfrm>
          <a:prstGeom prst="rect">
            <a:avLst/>
          </a:prstGeom>
        </p:spPr>
        <p:txBody>
          <a:bodyPr spcFirstLastPara="1" wrap="square" lIns="0" tIns="0" rIns="0" bIns="0" anchor="t" anchorCtr="0">
            <a:spAutoFit/>
          </a:bodyPr>
          <a:lstStyle>
            <a:lvl1pPr lvl="0">
              <a:spcBef>
                <a:spcPts val="0"/>
              </a:spcBef>
              <a:spcAft>
                <a:spcPts val="0"/>
              </a:spcAft>
              <a:buSzPts val="600"/>
              <a:buNone/>
              <a:defRPr sz="600"/>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08e Content - Image (6)">
  <p:cSld name="BLANK_1_2_1_1_1_1_1_1_1_1_1_1_1_1_1_1_4_1_1_1_1">
    <p:spTree>
      <p:nvGrpSpPr>
        <p:cNvPr id="1" name="Shape 656"/>
        <p:cNvGrpSpPr/>
        <p:nvPr/>
      </p:nvGrpSpPr>
      <p:grpSpPr>
        <a:xfrm>
          <a:off x="0" y="0"/>
          <a:ext cx="0" cy="0"/>
          <a:chOff x="0" y="0"/>
          <a:chExt cx="0" cy="0"/>
        </a:xfrm>
      </p:grpSpPr>
      <p:sp>
        <p:nvSpPr>
          <p:cNvPr id="657" name="Google Shape;657;p80"/>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58" name="Google Shape;658;p80"/>
          <p:cNvSpPr>
            <a:spLocks noGrp="1"/>
          </p:cNvSpPr>
          <p:nvPr>
            <p:ph type="pic" idx="2"/>
          </p:nvPr>
        </p:nvSpPr>
        <p:spPr>
          <a:xfrm>
            <a:off x="457200" y="457200"/>
            <a:ext cx="2688300" cy="2074200"/>
          </a:xfrm>
          <a:prstGeom prst="roundRect">
            <a:avLst>
              <a:gd name="adj" fmla="val 3071"/>
            </a:avLst>
          </a:prstGeom>
          <a:noFill/>
          <a:ln>
            <a:noFill/>
          </a:ln>
        </p:spPr>
      </p:sp>
      <p:sp>
        <p:nvSpPr>
          <p:cNvPr id="659" name="Google Shape;659;p80"/>
          <p:cNvSpPr>
            <a:spLocks noGrp="1"/>
          </p:cNvSpPr>
          <p:nvPr>
            <p:ph type="pic" idx="3"/>
          </p:nvPr>
        </p:nvSpPr>
        <p:spPr>
          <a:xfrm>
            <a:off x="3227850" y="457200"/>
            <a:ext cx="2688300" cy="2074200"/>
          </a:xfrm>
          <a:prstGeom prst="roundRect">
            <a:avLst>
              <a:gd name="adj" fmla="val 3071"/>
            </a:avLst>
          </a:prstGeom>
          <a:noFill/>
          <a:ln>
            <a:noFill/>
          </a:ln>
        </p:spPr>
      </p:sp>
      <p:sp>
        <p:nvSpPr>
          <p:cNvPr id="660" name="Google Shape;660;p80"/>
          <p:cNvSpPr>
            <a:spLocks noGrp="1"/>
          </p:cNvSpPr>
          <p:nvPr>
            <p:ph type="pic" idx="4"/>
          </p:nvPr>
        </p:nvSpPr>
        <p:spPr>
          <a:xfrm>
            <a:off x="5998500" y="457200"/>
            <a:ext cx="2688300" cy="2074200"/>
          </a:xfrm>
          <a:prstGeom prst="roundRect">
            <a:avLst>
              <a:gd name="adj" fmla="val 3071"/>
            </a:avLst>
          </a:prstGeom>
          <a:noFill/>
          <a:ln>
            <a:noFill/>
          </a:ln>
        </p:spPr>
      </p:sp>
      <p:sp>
        <p:nvSpPr>
          <p:cNvPr id="661" name="Google Shape;661;p80"/>
          <p:cNvSpPr>
            <a:spLocks noGrp="1"/>
          </p:cNvSpPr>
          <p:nvPr>
            <p:ph type="pic" idx="5"/>
          </p:nvPr>
        </p:nvSpPr>
        <p:spPr>
          <a:xfrm>
            <a:off x="457200" y="2613725"/>
            <a:ext cx="2688300" cy="2074200"/>
          </a:xfrm>
          <a:prstGeom prst="roundRect">
            <a:avLst>
              <a:gd name="adj" fmla="val 3071"/>
            </a:avLst>
          </a:prstGeom>
          <a:noFill/>
          <a:ln>
            <a:noFill/>
          </a:ln>
        </p:spPr>
      </p:sp>
      <p:sp>
        <p:nvSpPr>
          <p:cNvPr id="662" name="Google Shape;662;p80"/>
          <p:cNvSpPr>
            <a:spLocks noGrp="1"/>
          </p:cNvSpPr>
          <p:nvPr>
            <p:ph type="pic" idx="6"/>
          </p:nvPr>
        </p:nvSpPr>
        <p:spPr>
          <a:xfrm>
            <a:off x="3227850" y="2613725"/>
            <a:ext cx="2688300" cy="2074200"/>
          </a:xfrm>
          <a:prstGeom prst="roundRect">
            <a:avLst>
              <a:gd name="adj" fmla="val 3071"/>
            </a:avLst>
          </a:prstGeom>
          <a:noFill/>
          <a:ln>
            <a:noFill/>
          </a:ln>
        </p:spPr>
      </p:sp>
      <p:sp>
        <p:nvSpPr>
          <p:cNvPr id="663" name="Google Shape;663;p80"/>
          <p:cNvSpPr>
            <a:spLocks noGrp="1"/>
          </p:cNvSpPr>
          <p:nvPr>
            <p:ph type="pic" idx="7"/>
          </p:nvPr>
        </p:nvSpPr>
        <p:spPr>
          <a:xfrm>
            <a:off x="5998500" y="2613725"/>
            <a:ext cx="2688300" cy="2074200"/>
          </a:xfrm>
          <a:prstGeom prst="roundRect">
            <a:avLst>
              <a:gd name="adj" fmla="val 3071"/>
            </a:avLst>
          </a:prstGeom>
          <a:noFill/>
          <a:ln>
            <a:noFill/>
          </a:ln>
        </p:spPr>
      </p:sp>
      <p:sp>
        <p:nvSpPr>
          <p:cNvPr id="664" name="Google Shape;664;p80"/>
          <p:cNvSpPr txBox="1">
            <a:spLocks noGrp="1"/>
          </p:cNvSpPr>
          <p:nvPr>
            <p:ph type="subTitle" idx="1"/>
          </p:nvPr>
        </p:nvSpPr>
        <p:spPr>
          <a:xfrm>
            <a:off x="457200" y="4764300"/>
            <a:ext cx="4073700" cy="292500"/>
          </a:xfrm>
          <a:prstGeom prst="rect">
            <a:avLst/>
          </a:prstGeom>
        </p:spPr>
        <p:txBody>
          <a:bodyPr spcFirstLastPara="1" wrap="square" lIns="0" tIns="0" rIns="0" bIns="0" anchor="t" anchorCtr="0">
            <a:spAutoFit/>
          </a:bodyPr>
          <a:lstStyle>
            <a:lvl1pPr lvl="0">
              <a:spcBef>
                <a:spcPts val="0"/>
              </a:spcBef>
              <a:spcAft>
                <a:spcPts val="0"/>
              </a:spcAft>
              <a:buSzPts val="600"/>
              <a:buNone/>
              <a:defRPr sz="600"/>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09a Content - Speaker (individual)">
  <p:cSld name="BLANK_1_2_1_1_1_1_1_1_1_1_1_1_1_1_1_1_3">
    <p:spTree>
      <p:nvGrpSpPr>
        <p:cNvPr id="1" name="Shape 665"/>
        <p:cNvGrpSpPr/>
        <p:nvPr/>
      </p:nvGrpSpPr>
      <p:grpSpPr>
        <a:xfrm>
          <a:off x="0" y="0"/>
          <a:ext cx="0" cy="0"/>
          <a:chOff x="0" y="0"/>
          <a:chExt cx="0" cy="0"/>
        </a:xfrm>
      </p:grpSpPr>
      <p:sp>
        <p:nvSpPr>
          <p:cNvPr id="666" name="Google Shape;666;p81"/>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67" name="Google Shape;667;p81"/>
          <p:cNvSpPr>
            <a:spLocks noGrp="1"/>
          </p:cNvSpPr>
          <p:nvPr>
            <p:ph type="pic" idx="2"/>
          </p:nvPr>
        </p:nvSpPr>
        <p:spPr>
          <a:xfrm>
            <a:off x="3914400" y="1634363"/>
            <a:ext cx="1315200" cy="1315500"/>
          </a:xfrm>
          <a:prstGeom prst="ellipse">
            <a:avLst/>
          </a:prstGeom>
          <a:noFill/>
          <a:ln>
            <a:noFill/>
          </a:ln>
        </p:spPr>
      </p:sp>
      <p:sp>
        <p:nvSpPr>
          <p:cNvPr id="668" name="Google Shape;668;p81"/>
          <p:cNvSpPr txBox="1">
            <a:spLocks noGrp="1"/>
          </p:cNvSpPr>
          <p:nvPr>
            <p:ph type="subTitle" idx="1"/>
          </p:nvPr>
        </p:nvSpPr>
        <p:spPr>
          <a:xfrm>
            <a:off x="3227700" y="3324047"/>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a:endParaRPr/>
          </a:p>
        </p:txBody>
      </p:sp>
      <p:sp>
        <p:nvSpPr>
          <p:cNvPr id="669" name="Google Shape;669;p81"/>
          <p:cNvSpPr txBox="1">
            <a:spLocks noGrp="1"/>
          </p:cNvSpPr>
          <p:nvPr>
            <p:ph type="title"/>
          </p:nvPr>
        </p:nvSpPr>
        <p:spPr>
          <a:xfrm>
            <a:off x="3227700" y="3102263"/>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200"/>
              <a:buFont typeface="Google Sans Text"/>
              <a:buNone/>
              <a:defRPr sz="1200" b="1">
                <a:solidFill>
                  <a:srgbClr val="1A73E8"/>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09b Content - Speaker (2)">
  <p:cSld name="BLANK_1_2_1_1_1_1_1_1_1_1_1_1_1_1_1_1_3_1">
    <p:spTree>
      <p:nvGrpSpPr>
        <p:cNvPr id="1" name="Shape 670"/>
        <p:cNvGrpSpPr/>
        <p:nvPr/>
      </p:nvGrpSpPr>
      <p:grpSpPr>
        <a:xfrm>
          <a:off x="0" y="0"/>
          <a:ext cx="0" cy="0"/>
          <a:chOff x="0" y="0"/>
          <a:chExt cx="0" cy="0"/>
        </a:xfrm>
      </p:grpSpPr>
      <p:sp>
        <p:nvSpPr>
          <p:cNvPr id="671" name="Google Shape;671;p82"/>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72" name="Google Shape;672;p82"/>
          <p:cNvSpPr>
            <a:spLocks noGrp="1"/>
          </p:cNvSpPr>
          <p:nvPr>
            <p:ph type="pic" idx="2"/>
          </p:nvPr>
        </p:nvSpPr>
        <p:spPr>
          <a:xfrm>
            <a:off x="2528925" y="1634363"/>
            <a:ext cx="1315200" cy="1315500"/>
          </a:xfrm>
          <a:prstGeom prst="ellipse">
            <a:avLst/>
          </a:prstGeom>
          <a:noFill/>
          <a:ln>
            <a:noFill/>
          </a:ln>
        </p:spPr>
      </p:sp>
      <p:sp>
        <p:nvSpPr>
          <p:cNvPr id="673" name="Google Shape;673;p82"/>
          <p:cNvSpPr txBox="1">
            <a:spLocks noGrp="1"/>
          </p:cNvSpPr>
          <p:nvPr>
            <p:ph type="subTitle" idx="1"/>
          </p:nvPr>
        </p:nvSpPr>
        <p:spPr>
          <a:xfrm>
            <a:off x="1842225" y="3324047"/>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a:endParaRPr/>
          </a:p>
        </p:txBody>
      </p:sp>
      <p:sp>
        <p:nvSpPr>
          <p:cNvPr id="674" name="Google Shape;674;p82"/>
          <p:cNvSpPr txBox="1">
            <a:spLocks noGrp="1"/>
          </p:cNvSpPr>
          <p:nvPr>
            <p:ph type="title"/>
          </p:nvPr>
        </p:nvSpPr>
        <p:spPr>
          <a:xfrm>
            <a:off x="1842225" y="3102263"/>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200"/>
              <a:buFont typeface="Google Sans Text"/>
              <a:buNone/>
              <a:defRPr sz="1200" b="1">
                <a:solidFill>
                  <a:srgbClr val="1A73E8"/>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9pPr>
          </a:lstStyle>
          <a:p>
            <a:endParaRPr/>
          </a:p>
        </p:txBody>
      </p:sp>
      <p:sp>
        <p:nvSpPr>
          <p:cNvPr id="675" name="Google Shape;675;p82"/>
          <p:cNvSpPr>
            <a:spLocks noGrp="1"/>
          </p:cNvSpPr>
          <p:nvPr>
            <p:ph type="pic" idx="3"/>
          </p:nvPr>
        </p:nvSpPr>
        <p:spPr>
          <a:xfrm>
            <a:off x="5298700" y="1634363"/>
            <a:ext cx="1315200" cy="1315500"/>
          </a:xfrm>
          <a:prstGeom prst="ellipse">
            <a:avLst/>
          </a:prstGeom>
          <a:noFill/>
          <a:ln>
            <a:noFill/>
          </a:ln>
        </p:spPr>
      </p:sp>
      <p:sp>
        <p:nvSpPr>
          <p:cNvPr id="676" name="Google Shape;676;p82"/>
          <p:cNvSpPr txBox="1">
            <a:spLocks noGrp="1"/>
          </p:cNvSpPr>
          <p:nvPr>
            <p:ph type="subTitle" idx="4"/>
          </p:nvPr>
        </p:nvSpPr>
        <p:spPr>
          <a:xfrm>
            <a:off x="4612000" y="3324047"/>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a:endParaRPr/>
          </a:p>
        </p:txBody>
      </p:sp>
      <p:sp>
        <p:nvSpPr>
          <p:cNvPr id="677" name="Google Shape;677;p82"/>
          <p:cNvSpPr txBox="1">
            <a:spLocks noGrp="1"/>
          </p:cNvSpPr>
          <p:nvPr>
            <p:ph type="title" idx="5"/>
          </p:nvPr>
        </p:nvSpPr>
        <p:spPr>
          <a:xfrm>
            <a:off x="4612000" y="3102263"/>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200"/>
              <a:buFont typeface="Google Sans Text"/>
              <a:buNone/>
              <a:defRPr sz="1200" b="1">
                <a:solidFill>
                  <a:srgbClr val="1A73E8"/>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09c Content - Speaker (3)">
  <p:cSld name="BLANK_1_2_1_1_1_1_1_1_1_1_1_1_1_1_1_1_3_1_1">
    <p:spTree>
      <p:nvGrpSpPr>
        <p:cNvPr id="1" name="Shape 678"/>
        <p:cNvGrpSpPr/>
        <p:nvPr/>
      </p:nvGrpSpPr>
      <p:grpSpPr>
        <a:xfrm>
          <a:off x="0" y="0"/>
          <a:ext cx="0" cy="0"/>
          <a:chOff x="0" y="0"/>
          <a:chExt cx="0" cy="0"/>
        </a:xfrm>
      </p:grpSpPr>
      <p:sp>
        <p:nvSpPr>
          <p:cNvPr id="679" name="Google Shape;679;p83"/>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80" name="Google Shape;680;p83"/>
          <p:cNvSpPr>
            <a:spLocks noGrp="1"/>
          </p:cNvSpPr>
          <p:nvPr>
            <p:ph type="pic" idx="2"/>
          </p:nvPr>
        </p:nvSpPr>
        <p:spPr>
          <a:xfrm>
            <a:off x="1143900" y="1634363"/>
            <a:ext cx="1315200" cy="1315500"/>
          </a:xfrm>
          <a:prstGeom prst="ellipse">
            <a:avLst/>
          </a:prstGeom>
          <a:noFill/>
          <a:ln>
            <a:noFill/>
          </a:ln>
        </p:spPr>
      </p:sp>
      <p:sp>
        <p:nvSpPr>
          <p:cNvPr id="681" name="Google Shape;681;p83"/>
          <p:cNvSpPr txBox="1">
            <a:spLocks noGrp="1"/>
          </p:cNvSpPr>
          <p:nvPr>
            <p:ph type="subTitle" idx="1"/>
          </p:nvPr>
        </p:nvSpPr>
        <p:spPr>
          <a:xfrm>
            <a:off x="457200" y="3324047"/>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a:endParaRPr/>
          </a:p>
        </p:txBody>
      </p:sp>
      <p:sp>
        <p:nvSpPr>
          <p:cNvPr id="682" name="Google Shape;682;p83"/>
          <p:cNvSpPr txBox="1">
            <a:spLocks noGrp="1"/>
          </p:cNvSpPr>
          <p:nvPr>
            <p:ph type="title"/>
          </p:nvPr>
        </p:nvSpPr>
        <p:spPr>
          <a:xfrm>
            <a:off x="457200" y="3102263"/>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200"/>
              <a:buFont typeface="Google Sans Text"/>
              <a:buNone/>
              <a:defRPr sz="1200" b="1">
                <a:solidFill>
                  <a:srgbClr val="1A73E8"/>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9pPr>
          </a:lstStyle>
          <a:p>
            <a:endParaRPr/>
          </a:p>
        </p:txBody>
      </p:sp>
      <p:sp>
        <p:nvSpPr>
          <p:cNvPr id="683" name="Google Shape;683;p83"/>
          <p:cNvSpPr>
            <a:spLocks noGrp="1"/>
          </p:cNvSpPr>
          <p:nvPr>
            <p:ph type="pic" idx="3"/>
          </p:nvPr>
        </p:nvSpPr>
        <p:spPr>
          <a:xfrm>
            <a:off x="3914400" y="1634363"/>
            <a:ext cx="1315200" cy="1315500"/>
          </a:xfrm>
          <a:prstGeom prst="ellipse">
            <a:avLst/>
          </a:prstGeom>
          <a:noFill/>
          <a:ln>
            <a:noFill/>
          </a:ln>
        </p:spPr>
      </p:sp>
      <p:sp>
        <p:nvSpPr>
          <p:cNvPr id="684" name="Google Shape;684;p83"/>
          <p:cNvSpPr txBox="1">
            <a:spLocks noGrp="1"/>
          </p:cNvSpPr>
          <p:nvPr>
            <p:ph type="subTitle" idx="4"/>
          </p:nvPr>
        </p:nvSpPr>
        <p:spPr>
          <a:xfrm>
            <a:off x="3227700" y="3324047"/>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a:endParaRPr/>
          </a:p>
        </p:txBody>
      </p:sp>
      <p:sp>
        <p:nvSpPr>
          <p:cNvPr id="685" name="Google Shape;685;p83"/>
          <p:cNvSpPr txBox="1">
            <a:spLocks noGrp="1"/>
          </p:cNvSpPr>
          <p:nvPr>
            <p:ph type="title" idx="5"/>
          </p:nvPr>
        </p:nvSpPr>
        <p:spPr>
          <a:xfrm>
            <a:off x="3227700" y="3102263"/>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200"/>
              <a:buFont typeface="Google Sans Text"/>
              <a:buNone/>
              <a:defRPr sz="1200" b="1">
                <a:solidFill>
                  <a:srgbClr val="1A73E8"/>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9pPr>
          </a:lstStyle>
          <a:p>
            <a:endParaRPr/>
          </a:p>
        </p:txBody>
      </p:sp>
      <p:sp>
        <p:nvSpPr>
          <p:cNvPr id="686" name="Google Shape;686;p83"/>
          <p:cNvSpPr>
            <a:spLocks noGrp="1"/>
          </p:cNvSpPr>
          <p:nvPr>
            <p:ph type="pic" idx="6"/>
          </p:nvPr>
        </p:nvSpPr>
        <p:spPr>
          <a:xfrm>
            <a:off x="6684900" y="1634363"/>
            <a:ext cx="1315200" cy="1315500"/>
          </a:xfrm>
          <a:prstGeom prst="ellipse">
            <a:avLst/>
          </a:prstGeom>
          <a:noFill/>
          <a:ln>
            <a:noFill/>
          </a:ln>
        </p:spPr>
      </p:sp>
      <p:sp>
        <p:nvSpPr>
          <p:cNvPr id="687" name="Google Shape;687;p83"/>
          <p:cNvSpPr txBox="1">
            <a:spLocks noGrp="1"/>
          </p:cNvSpPr>
          <p:nvPr>
            <p:ph type="subTitle" idx="7"/>
          </p:nvPr>
        </p:nvSpPr>
        <p:spPr>
          <a:xfrm>
            <a:off x="5998200" y="3324047"/>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a:endParaRPr/>
          </a:p>
        </p:txBody>
      </p:sp>
      <p:sp>
        <p:nvSpPr>
          <p:cNvPr id="688" name="Google Shape;688;p83"/>
          <p:cNvSpPr txBox="1">
            <a:spLocks noGrp="1"/>
          </p:cNvSpPr>
          <p:nvPr>
            <p:ph type="title" idx="8"/>
          </p:nvPr>
        </p:nvSpPr>
        <p:spPr>
          <a:xfrm>
            <a:off x="5998200" y="3102263"/>
            <a:ext cx="26886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200"/>
              <a:buFont typeface="Google Sans Text"/>
              <a:buNone/>
              <a:defRPr sz="1200" b="1">
                <a:solidFill>
                  <a:srgbClr val="1A73E8"/>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sz="1200" b="1">
                <a:solidFill>
                  <a:schemeClr val="accent1"/>
                </a:solidFill>
                <a:latin typeface="Google Sans Text"/>
                <a:ea typeface="Google Sans Text"/>
                <a:cs typeface="Google Sans Text"/>
                <a:sym typeface="Google Sans Text"/>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09d Content - Speaker (6)">
  <p:cSld name="BLANK_1_2_1_1_1_1_1_1_1_1_1_1_1_1_1_1_3_1_1_1">
    <p:spTree>
      <p:nvGrpSpPr>
        <p:cNvPr id="1" name="Shape 689"/>
        <p:cNvGrpSpPr/>
        <p:nvPr/>
      </p:nvGrpSpPr>
      <p:grpSpPr>
        <a:xfrm>
          <a:off x="0" y="0"/>
          <a:ext cx="0" cy="0"/>
          <a:chOff x="0" y="0"/>
          <a:chExt cx="0" cy="0"/>
        </a:xfrm>
      </p:grpSpPr>
      <p:sp>
        <p:nvSpPr>
          <p:cNvPr id="690" name="Google Shape;690;p84"/>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691" name="Google Shape;691;p84"/>
          <p:cNvSpPr>
            <a:spLocks noGrp="1"/>
          </p:cNvSpPr>
          <p:nvPr>
            <p:ph type="pic" idx="2"/>
          </p:nvPr>
        </p:nvSpPr>
        <p:spPr>
          <a:xfrm>
            <a:off x="637800" y="1691072"/>
            <a:ext cx="954000" cy="954000"/>
          </a:xfrm>
          <a:prstGeom prst="ellipse">
            <a:avLst/>
          </a:prstGeom>
          <a:noFill/>
          <a:ln>
            <a:noFill/>
          </a:ln>
        </p:spPr>
      </p:sp>
      <p:sp>
        <p:nvSpPr>
          <p:cNvPr id="692" name="Google Shape;692;p84"/>
          <p:cNvSpPr txBox="1">
            <a:spLocks noGrp="1"/>
          </p:cNvSpPr>
          <p:nvPr>
            <p:ph type="subTitle" idx="1"/>
          </p:nvPr>
        </p:nvSpPr>
        <p:spPr>
          <a:xfrm>
            <a:off x="457200" y="3247854"/>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a:endParaRPr/>
          </a:p>
        </p:txBody>
      </p:sp>
      <p:sp>
        <p:nvSpPr>
          <p:cNvPr id="693" name="Google Shape;693;p84"/>
          <p:cNvSpPr txBox="1">
            <a:spLocks noGrp="1"/>
          </p:cNvSpPr>
          <p:nvPr>
            <p:ph type="title"/>
          </p:nvPr>
        </p:nvSpPr>
        <p:spPr>
          <a:xfrm>
            <a:off x="457200" y="2797475"/>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1pPr>
            <a:lvl2pPr lvl="1" algn="ctr">
              <a:spcBef>
                <a:spcPts val="0"/>
              </a:spcBef>
              <a:spcAft>
                <a:spcPts val="0"/>
              </a:spcAft>
              <a:buClr>
                <a:schemeClr val="accent1"/>
              </a:buClr>
              <a:buSzPts val="1000"/>
              <a:buFont typeface="Google Sans Text"/>
              <a:buNone/>
              <a:defRPr sz="1000" b="1">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000"/>
              <a:buFont typeface="Google Sans Text"/>
              <a:buNone/>
              <a:defRPr sz="1000" b="1">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000"/>
              <a:buFont typeface="Google Sans Text"/>
              <a:buNone/>
              <a:defRPr sz="1000" b="1">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000"/>
              <a:buFont typeface="Google Sans Text"/>
              <a:buNone/>
              <a:defRPr sz="1000" b="1">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000"/>
              <a:buFont typeface="Google Sans Text"/>
              <a:buNone/>
              <a:defRPr sz="1000" b="1">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000"/>
              <a:buFont typeface="Google Sans Text"/>
              <a:buNone/>
              <a:defRPr sz="1000" b="1">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000"/>
              <a:buFont typeface="Google Sans Text"/>
              <a:buNone/>
              <a:defRPr sz="1000" b="1">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000"/>
              <a:buFont typeface="Google Sans Text"/>
              <a:buNone/>
              <a:defRPr sz="1000" b="1">
                <a:solidFill>
                  <a:schemeClr val="accent1"/>
                </a:solidFill>
                <a:latin typeface="Google Sans Text"/>
                <a:ea typeface="Google Sans Text"/>
                <a:cs typeface="Google Sans Text"/>
                <a:sym typeface="Google Sans Text"/>
              </a:defRPr>
            </a:lvl9pPr>
          </a:lstStyle>
          <a:p>
            <a:endParaRPr/>
          </a:p>
        </p:txBody>
      </p:sp>
      <p:sp>
        <p:nvSpPr>
          <p:cNvPr id="694" name="Google Shape;694;p84"/>
          <p:cNvSpPr txBox="1">
            <a:spLocks noGrp="1"/>
          </p:cNvSpPr>
          <p:nvPr>
            <p:ph type="subTitle" idx="3"/>
          </p:nvPr>
        </p:nvSpPr>
        <p:spPr>
          <a:xfrm>
            <a:off x="1830600" y="3247854"/>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a:endParaRPr/>
          </a:p>
        </p:txBody>
      </p:sp>
      <p:sp>
        <p:nvSpPr>
          <p:cNvPr id="695" name="Google Shape;695;p84"/>
          <p:cNvSpPr txBox="1">
            <a:spLocks noGrp="1"/>
          </p:cNvSpPr>
          <p:nvPr>
            <p:ph type="title" idx="4"/>
          </p:nvPr>
        </p:nvSpPr>
        <p:spPr>
          <a:xfrm>
            <a:off x="1830600" y="2797475"/>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1pPr>
            <a:lvl2pPr lvl="1"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2pPr>
            <a:lvl3pPr lvl="2"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3pPr>
            <a:lvl4pPr lvl="3"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4pPr>
            <a:lvl5pPr lvl="4"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5pPr>
            <a:lvl6pPr lvl="5"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6pPr>
            <a:lvl7pPr lvl="6"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7pPr>
            <a:lvl8pPr lvl="7"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8pPr>
            <a:lvl9pPr lvl="8"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9pPr>
          </a:lstStyle>
          <a:p>
            <a:endParaRPr/>
          </a:p>
        </p:txBody>
      </p:sp>
      <p:sp>
        <p:nvSpPr>
          <p:cNvPr id="696" name="Google Shape;696;p84"/>
          <p:cNvSpPr txBox="1">
            <a:spLocks noGrp="1"/>
          </p:cNvSpPr>
          <p:nvPr>
            <p:ph type="subTitle" idx="5"/>
          </p:nvPr>
        </p:nvSpPr>
        <p:spPr>
          <a:xfrm>
            <a:off x="3227700" y="3247854"/>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a:endParaRPr/>
          </a:p>
        </p:txBody>
      </p:sp>
      <p:sp>
        <p:nvSpPr>
          <p:cNvPr id="697" name="Google Shape;697;p84"/>
          <p:cNvSpPr txBox="1">
            <a:spLocks noGrp="1"/>
          </p:cNvSpPr>
          <p:nvPr>
            <p:ph type="title" idx="6"/>
          </p:nvPr>
        </p:nvSpPr>
        <p:spPr>
          <a:xfrm>
            <a:off x="3227700" y="2797475"/>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1pPr>
            <a:lvl2pPr lvl="1"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2pPr>
            <a:lvl3pPr lvl="2"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3pPr>
            <a:lvl4pPr lvl="3"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4pPr>
            <a:lvl5pPr lvl="4"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5pPr>
            <a:lvl6pPr lvl="5"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6pPr>
            <a:lvl7pPr lvl="6"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7pPr>
            <a:lvl8pPr lvl="7"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8pPr>
            <a:lvl9pPr lvl="8"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9pPr>
          </a:lstStyle>
          <a:p>
            <a:endParaRPr/>
          </a:p>
        </p:txBody>
      </p:sp>
      <p:sp>
        <p:nvSpPr>
          <p:cNvPr id="698" name="Google Shape;698;p84"/>
          <p:cNvSpPr txBox="1">
            <a:spLocks noGrp="1"/>
          </p:cNvSpPr>
          <p:nvPr>
            <p:ph type="subTitle" idx="7"/>
          </p:nvPr>
        </p:nvSpPr>
        <p:spPr>
          <a:xfrm>
            <a:off x="4601100" y="3247854"/>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a:endParaRPr/>
          </a:p>
        </p:txBody>
      </p:sp>
      <p:sp>
        <p:nvSpPr>
          <p:cNvPr id="699" name="Google Shape;699;p84"/>
          <p:cNvSpPr txBox="1">
            <a:spLocks noGrp="1"/>
          </p:cNvSpPr>
          <p:nvPr>
            <p:ph type="title" idx="8"/>
          </p:nvPr>
        </p:nvSpPr>
        <p:spPr>
          <a:xfrm>
            <a:off x="4601100" y="2797475"/>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1pPr>
            <a:lvl2pPr lvl="1"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2pPr>
            <a:lvl3pPr lvl="2"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3pPr>
            <a:lvl4pPr lvl="3"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4pPr>
            <a:lvl5pPr lvl="4"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5pPr>
            <a:lvl6pPr lvl="5"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6pPr>
            <a:lvl7pPr lvl="6"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7pPr>
            <a:lvl8pPr lvl="7"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8pPr>
            <a:lvl9pPr lvl="8"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9pPr>
          </a:lstStyle>
          <a:p>
            <a:endParaRPr/>
          </a:p>
        </p:txBody>
      </p:sp>
      <p:sp>
        <p:nvSpPr>
          <p:cNvPr id="700" name="Google Shape;700;p84"/>
          <p:cNvSpPr txBox="1">
            <a:spLocks noGrp="1"/>
          </p:cNvSpPr>
          <p:nvPr>
            <p:ph type="subTitle" idx="9"/>
          </p:nvPr>
        </p:nvSpPr>
        <p:spPr>
          <a:xfrm>
            <a:off x="5998200" y="3247854"/>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a:endParaRPr/>
          </a:p>
        </p:txBody>
      </p:sp>
      <p:sp>
        <p:nvSpPr>
          <p:cNvPr id="701" name="Google Shape;701;p84"/>
          <p:cNvSpPr txBox="1">
            <a:spLocks noGrp="1"/>
          </p:cNvSpPr>
          <p:nvPr>
            <p:ph type="title" idx="13"/>
          </p:nvPr>
        </p:nvSpPr>
        <p:spPr>
          <a:xfrm>
            <a:off x="5998200" y="2797475"/>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1pPr>
            <a:lvl2pPr lvl="1"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2pPr>
            <a:lvl3pPr lvl="2"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3pPr>
            <a:lvl4pPr lvl="3"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4pPr>
            <a:lvl5pPr lvl="4"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5pPr>
            <a:lvl6pPr lvl="5"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6pPr>
            <a:lvl7pPr lvl="6"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7pPr>
            <a:lvl8pPr lvl="7"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8pPr>
            <a:lvl9pPr lvl="8"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9pPr>
          </a:lstStyle>
          <a:p>
            <a:endParaRPr/>
          </a:p>
        </p:txBody>
      </p:sp>
      <p:sp>
        <p:nvSpPr>
          <p:cNvPr id="702" name="Google Shape;702;p84"/>
          <p:cNvSpPr txBox="1">
            <a:spLocks noGrp="1"/>
          </p:cNvSpPr>
          <p:nvPr>
            <p:ph type="subTitle" idx="14"/>
          </p:nvPr>
        </p:nvSpPr>
        <p:spPr>
          <a:xfrm>
            <a:off x="7371600" y="3247854"/>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a:endParaRPr/>
          </a:p>
        </p:txBody>
      </p:sp>
      <p:sp>
        <p:nvSpPr>
          <p:cNvPr id="703" name="Google Shape;703;p84"/>
          <p:cNvSpPr txBox="1">
            <a:spLocks noGrp="1"/>
          </p:cNvSpPr>
          <p:nvPr>
            <p:ph type="title" idx="15"/>
          </p:nvPr>
        </p:nvSpPr>
        <p:spPr>
          <a:xfrm>
            <a:off x="7371600" y="2797475"/>
            <a:ext cx="1315200" cy="185100"/>
          </a:xfrm>
          <a:prstGeom prst="rect">
            <a:avLst/>
          </a:prstGeom>
        </p:spPr>
        <p:txBody>
          <a:bodyPr spcFirstLastPara="1" wrap="square" lIns="182875" tIns="0" rIns="182875" bIns="0" anchor="t" anchorCtr="0">
            <a:spAutoFit/>
          </a:bodyPr>
          <a:lstStyle>
            <a:lvl1pPr lvl="0"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1pPr>
            <a:lvl2pPr lvl="1"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2pPr>
            <a:lvl3pPr lvl="2"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3pPr>
            <a:lvl4pPr lvl="3"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4pPr>
            <a:lvl5pPr lvl="4"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5pPr>
            <a:lvl6pPr lvl="5"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6pPr>
            <a:lvl7pPr lvl="6"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7pPr>
            <a:lvl8pPr lvl="7"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8pPr>
            <a:lvl9pPr lvl="8" algn="ctr">
              <a:spcBef>
                <a:spcPts val="0"/>
              </a:spcBef>
              <a:spcAft>
                <a:spcPts val="0"/>
              </a:spcAft>
              <a:buClr>
                <a:srgbClr val="1A73E8"/>
              </a:buClr>
              <a:buSzPts val="1000"/>
              <a:buFont typeface="Google Sans Text"/>
              <a:buNone/>
              <a:defRPr sz="1000" b="1">
                <a:solidFill>
                  <a:srgbClr val="1A73E8"/>
                </a:solidFill>
                <a:latin typeface="Google Sans Text"/>
                <a:ea typeface="Google Sans Text"/>
                <a:cs typeface="Google Sans Text"/>
                <a:sym typeface="Google Sans Text"/>
              </a:defRPr>
            </a:lvl9pPr>
          </a:lstStyle>
          <a:p>
            <a:endParaRPr/>
          </a:p>
        </p:txBody>
      </p:sp>
      <p:sp>
        <p:nvSpPr>
          <p:cNvPr id="704" name="Google Shape;704;p84"/>
          <p:cNvSpPr>
            <a:spLocks noGrp="1"/>
          </p:cNvSpPr>
          <p:nvPr>
            <p:ph type="pic" idx="16"/>
          </p:nvPr>
        </p:nvSpPr>
        <p:spPr>
          <a:xfrm>
            <a:off x="2011200" y="1691072"/>
            <a:ext cx="954000" cy="954000"/>
          </a:xfrm>
          <a:prstGeom prst="ellipse">
            <a:avLst/>
          </a:prstGeom>
          <a:noFill/>
          <a:ln>
            <a:noFill/>
          </a:ln>
        </p:spPr>
      </p:sp>
      <p:sp>
        <p:nvSpPr>
          <p:cNvPr id="705" name="Google Shape;705;p84"/>
          <p:cNvSpPr>
            <a:spLocks noGrp="1"/>
          </p:cNvSpPr>
          <p:nvPr>
            <p:ph type="pic" idx="17"/>
          </p:nvPr>
        </p:nvSpPr>
        <p:spPr>
          <a:xfrm>
            <a:off x="3408300" y="1691072"/>
            <a:ext cx="954000" cy="954000"/>
          </a:xfrm>
          <a:prstGeom prst="ellipse">
            <a:avLst/>
          </a:prstGeom>
          <a:noFill/>
          <a:ln>
            <a:noFill/>
          </a:ln>
        </p:spPr>
      </p:sp>
      <p:sp>
        <p:nvSpPr>
          <p:cNvPr id="706" name="Google Shape;706;p84"/>
          <p:cNvSpPr>
            <a:spLocks noGrp="1"/>
          </p:cNvSpPr>
          <p:nvPr>
            <p:ph type="pic" idx="18"/>
          </p:nvPr>
        </p:nvSpPr>
        <p:spPr>
          <a:xfrm>
            <a:off x="4781700" y="1691072"/>
            <a:ext cx="954000" cy="954000"/>
          </a:xfrm>
          <a:prstGeom prst="ellipse">
            <a:avLst/>
          </a:prstGeom>
          <a:noFill/>
          <a:ln>
            <a:noFill/>
          </a:ln>
        </p:spPr>
      </p:sp>
      <p:sp>
        <p:nvSpPr>
          <p:cNvPr id="707" name="Google Shape;707;p84"/>
          <p:cNvSpPr>
            <a:spLocks noGrp="1"/>
          </p:cNvSpPr>
          <p:nvPr>
            <p:ph type="pic" idx="19"/>
          </p:nvPr>
        </p:nvSpPr>
        <p:spPr>
          <a:xfrm>
            <a:off x="6178800" y="1691072"/>
            <a:ext cx="954000" cy="954000"/>
          </a:xfrm>
          <a:prstGeom prst="ellipse">
            <a:avLst/>
          </a:prstGeom>
          <a:noFill/>
          <a:ln>
            <a:noFill/>
          </a:ln>
        </p:spPr>
      </p:sp>
      <p:sp>
        <p:nvSpPr>
          <p:cNvPr id="708" name="Google Shape;708;p84"/>
          <p:cNvSpPr>
            <a:spLocks noGrp="1"/>
          </p:cNvSpPr>
          <p:nvPr>
            <p:ph type="pic" idx="20"/>
          </p:nvPr>
        </p:nvSpPr>
        <p:spPr>
          <a:xfrm>
            <a:off x="7552200" y="1691072"/>
            <a:ext cx="954000" cy="954000"/>
          </a:xfrm>
          <a:prstGeom prst="ellipse">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09e Content - Speaker (Team)">
  <p:cSld name="BLANK_1_2_1_1_1_1_1_1_1_1_1_1_1_1_1_1_3_1_1_1_1">
    <p:spTree>
      <p:nvGrpSpPr>
        <p:cNvPr id="1" name="Shape 709"/>
        <p:cNvGrpSpPr/>
        <p:nvPr/>
      </p:nvGrpSpPr>
      <p:grpSpPr>
        <a:xfrm>
          <a:off x="0" y="0"/>
          <a:ext cx="0" cy="0"/>
          <a:chOff x="0" y="0"/>
          <a:chExt cx="0" cy="0"/>
        </a:xfrm>
      </p:grpSpPr>
      <p:sp>
        <p:nvSpPr>
          <p:cNvPr id="710" name="Google Shape;710;p85"/>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711" name="Google Shape;711;p85"/>
          <p:cNvSpPr>
            <a:spLocks noGrp="1"/>
          </p:cNvSpPr>
          <p:nvPr>
            <p:ph type="pic" idx="2"/>
          </p:nvPr>
        </p:nvSpPr>
        <p:spPr>
          <a:xfrm>
            <a:off x="3348100" y="1228037"/>
            <a:ext cx="528900" cy="528900"/>
          </a:xfrm>
          <a:prstGeom prst="ellipse">
            <a:avLst/>
          </a:prstGeom>
          <a:noFill/>
          <a:ln>
            <a:noFill/>
          </a:ln>
        </p:spPr>
      </p:sp>
      <p:sp>
        <p:nvSpPr>
          <p:cNvPr id="712" name="Google Shape;712;p85"/>
          <p:cNvSpPr txBox="1">
            <a:spLocks noGrp="1"/>
          </p:cNvSpPr>
          <p:nvPr>
            <p:ph type="title"/>
          </p:nvPr>
        </p:nvSpPr>
        <p:spPr>
          <a:xfrm>
            <a:off x="3151450" y="1910838"/>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13" name="Google Shape;713;p85"/>
          <p:cNvSpPr>
            <a:spLocks noGrp="1"/>
          </p:cNvSpPr>
          <p:nvPr>
            <p:ph type="pic" idx="3"/>
          </p:nvPr>
        </p:nvSpPr>
        <p:spPr>
          <a:xfrm>
            <a:off x="4499900" y="1228037"/>
            <a:ext cx="528900" cy="528900"/>
          </a:xfrm>
          <a:prstGeom prst="ellipse">
            <a:avLst/>
          </a:prstGeom>
          <a:noFill/>
          <a:ln>
            <a:noFill/>
          </a:ln>
        </p:spPr>
      </p:sp>
      <p:sp>
        <p:nvSpPr>
          <p:cNvPr id="714" name="Google Shape;714;p85"/>
          <p:cNvSpPr txBox="1">
            <a:spLocks noGrp="1"/>
          </p:cNvSpPr>
          <p:nvPr>
            <p:ph type="title" idx="4"/>
          </p:nvPr>
        </p:nvSpPr>
        <p:spPr>
          <a:xfrm>
            <a:off x="4303250" y="1910838"/>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15" name="Google Shape;715;p85"/>
          <p:cNvSpPr>
            <a:spLocks noGrp="1"/>
          </p:cNvSpPr>
          <p:nvPr>
            <p:ph type="pic" idx="5"/>
          </p:nvPr>
        </p:nvSpPr>
        <p:spPr>
          <a:xfrm>
            <a:off x="5651700" y="1228037"/>
            <a:ext cx="528900" cy="528900"/>
          </a:xfrm>
          <a:prstGeom prst="ellipse">
            <a:avLst/>
          </a:prstGeom>
          <a:noFill/>
          <a:ln>
            <a:noFill/>
          </a:ln>
        </p:spPr>
      </p:sp>
      <p:sp>
        <p:nvSpPr>
          <p:cNvPr id="716" name="Google Shape;716;p85"/>
          <p:cNvSpPr txBox="1">
            <a:spLocks noGrp="1"/>
          </p:cNvSpPr>
          <p:nvPr>
            <p:ph type="title" idx="6"/>
          </p:nvPr>
        </p:nvSpPr>
        <p:spPr>
          <a:xfrm>
            <a:off x="5455050" y="1910838"/>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17" name="Google Shape;717;p85"/>
          <p:cNvSpPr>
            <a:spLocks noGrp="1"/>
          </p:cNvSpPr>
          <p:nvPr>
            <p:ph type="pic" idx="7"/>
          </p:nvPr>
        </p:nvSpPr>
        <p:spPr>
          <a:xfrm>
            <a:off x="6803500" y="1228037"/>
            <a:ext cx="528900" cy="528900"/>
          </a:xfrm>
          <a:prstGeom prst="ellipse">
            <a:avLst/>
          </a:prstGeom>
          <a:noFill/>
          <a:ln>
            <a:noFill/>
          </a:ln>
        </p:spPr>
      </p:sp>
      <p:sp>
        <p:nvSpPr>
          <p:cNvPr id="718" name="Google Shape;718;p85"/>
          <p:cNvSpPr txBox="1">
            <a:spLocks noGrp="1"/>
          </p:cNvSpPr>
          <p:nvPr>
            <p:ph type="title" idx="8"/>
          </p:nvPr>
        </p:nvSpPr>
        <p:spPr>
          <a:xfrm>
            <a:off x="6606850" y="1910838"/>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19" name="Google Shape;719;p85"/>
          <p:cNvSpPr>
            <a:spLocks noGrp="1"/>
          </p:cNvSpPr>
          <p:nvPr>
            <p:ph type="pic" idx="9"/>
          </p:nvPr>
        </p:nvSpPr>
        <p:spPr>
          <a:xfrm>
            <a:off x="7955300" y="1228037"/>
            <a:ext cx="528900" cy="528900"/>
          </a:xfrm>
          <a:prstGeom prst="ellipse">
            <a:avLst/>
          </a:prstGeom>
          <a:noFill/>
          <a:ln>
            <a:noFill/>
          </a:ln>
        </p:spPr>
      </p:sp>
      <p:sp>
        <p:nvSpPr>
          <p:cNvPr id="720" name="Google Shape;720;p85"/>
          <p:cNvSpPr txBox="1">
            <a:spLocks noGrp="1"/>
          </p:cNvSpPr>
          <p:nvPr>
            <p:ph type="title" idx="13"/>
          </p:nvPr>
        </p:nvSpPr>
        <p:spPr>
          <a:xfrm>
            <a:off x="7758650" y="1910838"/>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21" name="Google Shape;721;p85"/>
          <p:cNvSpPr>
            <a:spLocks noGrp="1"/>
          </p:cNvSpPr>
          <p:nvPr>
            <p:ph type="pic" idx="14"/>
          </p:nvPr>
        </p:nvSpPr>
        <p:spPr>
          <a:xfrm>
            <a:off x="3348100" y="2493562"/>
            <a:ext cx="528900" cy="528900"/>
          </a:xfrm>
          <a:prstGeom prst="ellipse">
            <a:avLst/>
          </a:prstGeom>
          <a:noFill/>
          <a:ln>
            <a:noFill/>
          </a:ln>
        </p:spPr>
      </p:sp>
      <p:sp>
        <p:nvSpPr>
          <p:cNvPr id="722" name="Google Shape;722;p85"/>
          <p:cNvSpPr txBox="1">
            <a:spLocks noGrp="1"/>
          </p:cNvSpPr>
          <p:nvPr>
            <p:ph type="title" idx="15"/>
          </p:nvPr>
        </p:nvSpPr>
        <p:spPr>
          <a:xfrm>
            <a:off x="3151450" y="3176363"/>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23" name="Google Shape;723;p85"/>
          <p:cNvSpPr>
            <a:spLocks noGrp="1"/>
          </p:cNvSpPr>
          <p:nvPr>
            <p:ph type="pic" idx="16"/>
          </p:nvPr>
        </p:nvSpPr>
        <p:spPr>
          <a:xfrm>
            <a:off x="4499900" y="2493562"/>
            <a:ext cx="528900" cy="528900"/>
          </a:xfrm>
          <a:prstGeom prst="ellipse">
            <a:avLst/>
          </a:prstGeom>
          <a:noFill/>
          <a:ln>
            <a:noFill/>
          </a:ln>
        </p:spPr>
      </p:sp>
      <p:sp>
        <p:nvSpPr>
          <p:cNvPr id="724" name="Google Shape;724;p85"/>
          <p:cNvSpPr txBox="1">
            <a:spLocks noGrp="1"/>
          </p:cNvSpPr>
          <p:nvPr>
            <p:ph type="title" idx="17"/>
          </p:nvPr>
        </p:nvSpPr>
        <p:spPr>
          <a:xfrm>
            <a:off x="4303250" y="3176363"/>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25" name="Google Shape;725;p85"/>
          <p:cNvSpPr>
            <a:spLocks noGrp="1"/>
          </p:cNvSpPr>
          <p:nvPr>
            <p:ph type="pic" idx="18"/>
          </p:nvPr>
        </p:nvSpPr>
        <p:spPr>
          <a:xfrm>
            <a:off x="5651700" y="2493562"/>
            <a:ext cx="528900" cy="528900"/>
          </a:xfrm>
          <a:prstGeom prst="ellipse">
            <a:avLst/>
          </a:prstGeom>
          <a:noFill/>
          <a:ln>
            <a:noFill/>
          </a:ln>
        </p:spPr>
      </p:sp>
      <p:sp>
        <p:nvSpPr>
          <p:cNvPr id="726" name="Google Shape;726;p85"/>
          <p:cNvSpPr txBox="1">
            <a:spLocks noGrp="1"/>
          </p:cNvSpPr>
          <p:nvPr>
            <p:ph type="title" idx="19"/>
          </p:nvPr>
        </p:nvSpPr>
        <p:spPr>
          <a:xfrm>
            <a:off x="5455050" y="3176363"/>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27" name="Google Shape;727;p85"/>
          <p:cNvSpPr>
            <a:spLocks noGrp="1"/>
          </p:cNvSpPr>
          <p:nvPr>
            <p:ph type="pic" idx="20"/>
          </p:nvPr>
        </p:nvSpPr>
        <p:spPr>
          <a:xfrm>
            <a:off x="6803500" y="2493562"/>
            <a:ext cx="528900" cy="528900"/>
          </a:xfrm>
          <a:prstGeom prst="ellipse">
            <a:avLst/>
          </a:prstGeom>
          <a:noFill/>
          <a:ln>
            <a:noFill/>
          </a:ln>
        </p:spPr>
      </p:sp>
      <p:sp>
        <p:nvSpPr>
          <p:cNvPr id="728" name="Google Shape;728;p85"/>
          <p:cNvSpPr txBox="1">
            <a:spLocks noGrp="1"/>
          </p:cNvSpPr>
          <p:nvPr>
            <p:ph type="title" idx="21"/>
          </p:nvPr>
        </p:nvSpPr>
        <p:spPr>
          <a:xfrm>
            <a:off x="6606850" y="3176363"/>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29" name="Google Shape;729;p85"/>
          <p:cNvSpPr>
            <a:spLocks noGrp="1"/>
          </p:cNvSpPr>
          <p:nvPr>
            <p:ph type="pic" idx="22"/>
          </p:nvPr>
        </p:nvSpPr>
        <p:spPr>
          <a:xfrm>
            <a:off x="7955300" y="2493562"/>
            <a:ext cx="528900" cy="528900"/>
          </a:xfrm>
          <a:prstGeom prst="ellipse">
            <a:avLst/>
          </a:prstGeom>
          <a:noFill/>
          <a:ln>
            <a:noFill/>
          </a:ln>
        </p:spPr>
      </p:sp>
      <p:sp>
        <p:nvSpPr>
          <p:cNvPr id="730" name="Google Shape;730;p85"/>
          <p:cNvSpPr txBox="1">
            <a:spLocks noGrp="1"/>
          </p:cNvSpPr>
          <p:nvPr>
            <p:ph type="title" idx="23"/>
          </p:nvPr>
        </p:nvSpPr>
        <p:spPr>
          <a:xfrm>
            <a:off x="7758650" y="3176363"/>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31" name="Google Shape;731;p85"/>
          <p:cNvSpPr>
            <a:spLocks noGrp="1"/>
          </p:cNvSpPr>
          <p:nvPr>
            <p:ph type="pic" idx="24"/>
          </p:nvPr>
        </p:nvSpPr>
        <p:spPr>
          <a:xfrm>
            <a:off x="3348100" y="3759087"/>
            <a:ext cx="528900" cy="528900"/>
          </a:xfrm>
          <a:prstGeom prst="ellipse">
            <a:avLst/>
          </a:prstGeom>
          <a:noFill/>
          <a:ln>
            <a:noFill/>
          </a:ln>
        </p:spPr>
      </p:sp>
      <p:sp>
        <p:nvSpPr>
          <p:cNvPr id="732" name="Google Shape;732;p85"/>
          <p:cNvSpPr txBox="1">
            <a:spLocks noGrp="1"/>
          </p:cNvSpPr>
          <p:nvPr>
            <p:ph type="title" idx="25"/>
          </p:nvPr>
        </p:nvSpPr>
        <p:spPr>
          <a:xfrm>
            <a:off x="3151450" y="4441888"/>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33" name="Google Shape;733;p85"/>
          <p:cNvSpPr>
            <a:spLocks noGrp="1"/>
          </p:cNvSpPr>
          <p:nvPr>
            <p:ph type="pic" idx="26"/>
          </p:nvPr>
        </p:nvSpPr>
        <p:spPr>
          <a:xfrm>
            <a:off x="4499900" y="3759087"/>
            <a:ext cx="528900" cy="528900"/>
          </a:xfrm>
          <a:prstGeom prst="ellipse">
            <a:avLst/>
          </a:prstGeom>
          <a:noFill/>
          <a:ln>
            <a:noFill/>
          </a:ln>
        </p:spPr>
      </p:sp>
      <p:sp>
        <p:nvSpPr>
          <p:cNvPr id="734" name="Google Shape;734;p85"/>
          <p:cNvSpPr txBox="1">
            <a:spLocks noGrp="1"/>
          </p:cNvSpPr>
          <p:nvPr>
            <p:ph type="title" idx="27"/>
          </p:nvPr>
        </p:nvSpPr>
        <p:spPr>
          <a:xfrm>
            <a:off x="4303250" y="4441888"/>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35" name="Google Shape;735;p85"/>
          <p:cNvSpPr>
            <a:spLocks noGrp="1"/>
          </p:cNvSpPr>
          <p:nvPr>
            <p:ph type="pic" idx="28"/>
          </p:nvPr>
        </p:nvSpPr>
        <p:spPr>
          <a:xfrm>
            <a:off x="5651700" y="3759087"/>
            <a:ext cx="528900" cy="528900"/>
          </a:xfrm>
          <a:prstGeom prst="ellipse">
            <a:avLst/>
          </a:prstGeom>
          <a:noFill/>
          <a:ln>
            <a:noFill/>
          </a:ln>
        </p:spPr>
      </p:sp>
      <p:sp>
        <p:nvSpPr>
          <p:cNvPr id="736" name="Google Shape;736;p85"/>
          <p:cNvSpPr txBox="1">
            <a:spLocks noGrp="1"/>
          </p:cNvSpPr>
          <p:nvPr>
            <p:ph type="title" idx="29"/>
          </p:nvPr>
        </p:nvSpPr>
        <p:spPr>
          <a:xfrm>
            <a:off x="5455050" y="4441888"/>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37" name="Google Shape;737;p85"/>
          <p:cNvSpPr>
            <a:spLocks noGrp="1"/>
          </p:cNvSpPr>
          <p:nvPr>
            <p:ph type="pic" idx="30"/>
          </p:nvPr>
        </p:nvSpPr>
        <p:spPr>
          <a:xfrm>
            <a:off x="6803500" y="3759087"/>
            <a:ext cx="528900" cy="528900"/>
          </a:xfrm>
          <a:prstGeom prst="ellipse">
            <a:avLst/>
          </a:prstGeom>
          <a:noFill/>
          <a:ln>
            <a:noFill/>
          </a:ln>
        </p:spPr>
      </p:sp>
      <p:sp>
        <p:nvSpPr>
          <p:cNvPr id="738" name="Google Shape;738;p85"/>
          <p:cNvSpPr txBox="1">
            <a:spLocks noGrp="1"/>
          </p:cNvSpPr>
          <p:nvPr>
            <p:ph type="title" idx="31"/>
          </p:nvPr>
        </p:nvSpPr>
        <p:spPr>
          <a:xfrm>
            <a:off x="6606850" y="4441888"/>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39" name="Google Shape;739;p85"/>
          <p:cNvSpPr>
            <a:spLocks noGrp="1"/>
          </p:cNvSpPr>
          <p:nvPr>
            <p:ph type="pic" idx="32"/>
          </p:nvPr>
        </p:nvSpPr>
        <p:spPr>
          <a:xfrm>
            <a:off x="7955300" y="3759087"/>
            <a:ext cx="528900" cy="528900"/>
          </a:xfrm>
          <a:prstGeom prst="ellipse">
            <a:avLst/>
          </a:prstGeom>
          <a:noFill/>
          <a:ln>
            <a:noFill/>
          </a:ln>
        </p:spPr>
      </p:sp>
      <p:sp>
        <p:nvSpPr>
          <p:cNvPr id="740" name="Google Shape;740;p85"/>
          <p:cNvSpPr txBox="1">
            <a:spLocks noGrp="1"/>
          </p:cNvSpPr>
          <p:nvPr>
            <p:ph type="title" idx="33"/>
          </p:nvPr>
        </p:nvSpPr>
        <p:spPr>
          <a:xfrm>
            <a:off x="7758650" y="4441888"/>
            <a:ext cx="922200" cy="126000"/>
          </a:xfrm>
          <a:prstGeom prst="rect">
            <a:avLst/>
          </a:prstGeom>
        </p:spPr>
        <p:txBody>
          <a:bodyPr spcFirstLastPara="1" wrap="square" lIns="91425" tIns="0" rIns="91425" bIns="0" anchor="t" anchorCtr="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a:endParaRPr/>
          </a:p>
        </p:txBody>
      </p:sp>
      <p:sp>
        <p:nvSpPr>
          <p:cNvPr id="741" name="Google Shape;741;p85"/>
          <p:cNvSpPr txBox="1">
            <a:spLocks noGrp="1"/>
          </p:cNvSpPr>
          <p:nvPr>
            <p:ph type="title" idx="34"/>
          </p:nvPr>
        </p:nvSpPr>
        <p:spPr>
          <a:xfrm>
            <a:off x="457200" y="457200"/>
            <a:ext cx="3200400" cy="285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0a Content - Closing slide">
  <p:cSld name="BLANK_1_2_1_1_1_1_1_1_1_1_1_1_1_1_1_1_2">
    <p:spTree>
      <p:nvGrpSpPr>
        <p:cNvPr id="1" name="Shape 742"/>
        <p:cNvGrpSpPr/>
        <p:nvPr/>
      </p:nvGrpSpPr>
      <p:grpSpPr>
        <a:xfrm>
          <a:off x="0" y="0"/>
          <a:ext cx="0" cy="0"/>
          <a:chOff x="0" y="0"/>
          <a:chExt cx="0" cy="0"/>
        </a:xfrm>
      </p:grpSpPr>
      <p:sp>
        <p:nvSpPr>
          <p:cNvPr id="743" name="Google Shape;743;p86"/>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744" name="Google Shape;744;p86"/>
          <p:cNvSpPr txBox="1">
            <a:spLocks noGrp="1"/>
          </p:cNvSpPr>
          <p:nvPr>
            <p:ph type="title"/>
          </p:nvPr>
        </p:nvSpPr>
        <p:spPr>
          <a:xfrm>
            <a:off x="457200" y="1535475"/>
            <a:ext cx="5458800" cy="20745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5600"/>
              <a:buNone/>
              <a:defRPr sz="5600"/>
            </a:lvl1pPr>
            <a:lvl2pPr lvl="1">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2pPr>
            <a:lvl3pPr lvl="2">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3pPr>
            <a:lvl4pPr lvl="3">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4pPr>
            <a:lvl5pPr lvl="4">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5pPr>
            <a:lvl6pPr lvl="5">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6pPr>
            <a:lvl7pPr lvl="6">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7pPr>
            <a:lvl8pPr lvl="7">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8pPr>
            <a:lvl9pPr lvl="8">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9pPr>
          </a:lstStyle>
          <a:p>
            <a:endParaRPr/>
          </a:p>
        </p:txBody>
      </p:sp>
      <p:grpSp>
        <p:nvGrpSpPr>
          <p:cNvPr id="745" name="Google Shape;745;p86"/>
          <p:cNvGrpSpPr/>
          <p:nvPr/>
        </p:nvGrpSpPr>
        <p:grpSpPr>
          <a:xfrm>
            <a:off x="457195" y="457194"/>
            <a:ext cx="627759" cy="628705"/>
            <a:chOff x="465416" y="478859"/>
            <a:chExt cx="1527766" cy="1530069"/>
          </a:xfrm>
        </p:grpSpPr>
        <p:sp>
          <p:nvSpPr>
            <p:cNvPr id="746" name="Google Shape;746;p86"/>
            <p:cNvSpPr/>
            <p:nvPr/>
          </p:nvSpPr>
          <p:spPr>
            <a:xfrm>
              <a:off x="736855" y="478859"/>
              <a:ext cx="1256327" cy="1426803"/>
            </a:xfrm>
            <a:custGeom>
              <a:avLst/>
              <a:gdLst/>
              <a:ahLst/>
              <a:cxnLst/>
              <a:rect l="l" t="t" r="r" b="b"/>
              <a:pathLst>
                <a:path w="1256327" h="1426803" extrusionOk="0">
                  <a:moveTo>
                    <a:pt x="501104" y="0"/>
                  </a:moveTo>
                  <a:cubicBezTo>
                    <a:pt x="175435" y="0"/>
                    <a:pt x="-19354" y="270060"/>
                    <a:pt x="1526" y="533744"/>
                  </a:cubicBezTo>
                  <a:cubicBezTo>
                    <a:pt x="10947" y="653091"/>
                    <a:pt x="69511" y="768611"/>
                    <a:pt x="166269" y="858886"/>
                  </a:cubicBezTo>
                  <a:cubicBezTo>
                    <a:pt x="202173" y="892294"/>
                    <a:pt x="241129" y="920092"/>
                    <a:pt x="281363" y="941767"/>
                  </a:cubicBezTo>
                  <a:cubicBezTo>
                    <a:pt x="250296" y="904789"/>
                    <a:pt x="228907" y="859398"/>
                    <a:pt x="220760" y="809670"/>
                  </a:cubicBezTo>
                  <a:cubicBezTo>
                    <a:pt x="199117" y="677062"/>
                    <a:pt x="286454" y="481976"/>
                    <a:pt x="509763" y="481976"/>
                  </a:cubicBezTo>
                  <a:cubicBezTo>
                    <a:pt x="749877" y="481976"/>
                    <a:pt x="1014432" y="710724"/>
                    <a:pt x="1036586" y="991749"/>
                  </a:cubicBezTo>
                  <a:cubicBezTo>
                    <a:pt x="1050336" y="1163627"/>
                    <a:pt x="985150" y="1318677"/>
                    <a:pt x="875150" y="1426804"/>
                  </a:cubicBezTo>
                  <a:cubicBezTo>
                    <a:pt x="1103296" y="1294449"/>
                    <a:pt x="1256327" y="1047599"/>
                    <a:pt x="1256327" y="765041"/>
                  </a:cubicBezTo>
                  <a:cubicBezTo>
                    <a:pt x="1256327" y="459280"/>
                    <a:pt x="1077070" y="195341"/>
                    <a:pt x="818115" y="72934"/>
                  </a:cubicBezTo>
                  <a:cubicBezTo>
                    <a:pt x="722631" y="27542"/>
                    <a:pt x="609068" y="0"/>
                    <a:pt x="50110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7" name="Google Shape;747;p86"/>
            <p:cNvSpPr/>
            <p:nvPr/>
          </p:nvSpPr>
          <p:spPr>
            <a:xfrm>
              <a:off x="465416" y="582125"/>
              <a:ext cx="1256329" cy="1426803"/>
            </a:xfrm>
            <a:custGeom>
              <a:avLst/>
              <a:gdLst/>
              <a:ahLst/>
              <a:cxnLst/>
              <a:rect l="l" t="t" r="r" b="b"/>
              <a:pathLst>
                <a:path w="1256329" h="1426803" extrusionOk="0">
                  <a:moveTo>
                    <a:pt x="755223" y="1426803"/>
                  </a:moveTo>
                  <a:cubicBezTo>
                    <a:pt x="1080892" y="1426803"/>
                    <a:pt x="1275681" y="1156741"/>
                    <a:pt x="1254804" y="893059"/>
                  </a:cubicBezTo>
                  <a:cubicBezTo>
                    <a:pt x="1245380" y="773712"/>
                    <a:pt x="1186817" y="658192"/>
                    <a:pt x="1090059" y="567917"/>
                  </a:cubicBezTo>
                  <a:cubicBezTo>
                    <a:pt x="1054155" y="534509"/>
                    <a:pt x="1015198" y="506711"/>
                    <a:pt x="974968" y="485036"/>
                  </a:cubicBezTo>
                  <a:cubicBezTo>
                    <a:pt x="1006032" y="522014"/>
                    <a:pt x="1027420" y="567405"/>
                    <a:pt x="1035567" y="617133"/>
                  </a:cubicBezTo>
                  <a:cubicBezTo>
                    <a:pt x="1057210" y="749742"/>
                    <a:pt x="969873" y="944828"/>
                    <a:pt x="746568" y="944828"/>
                  </a:cubicBezTo>
                  <a:cubicBezTo>
                    <a:pt x="506454" y="944828"/>
                    <a:pt x="241896" y="716079"/>
                    <a:pt x="219743" y="435054"/>
                  </a:cubicBezTo>
                  <a:cubicBezTo>
                    <a:pt x="205993" y="263173"/>
                    <a:pt x="271178" y="108126"/>
                    <a:pt x="381177" y="0"/>
                  </a:cubicBezTo>
                  <a:cubicBezTo>
                    <a:pt x="153031" y="132352"/>
                    <a:pt x="0" y="379205"/>
                    <a:pt x="0" y="661762"/>
                  </a:cubicBezTo>
                  <a:cubicBezTo>
                    <a:pt x="0" y="967523"/>
                    <a:pt x="179258" y="1231463"/>
                    <a:pt x="438213" y="1353868"/>
                  </a:cubicBezTo>
                  <a:cubicBezTo>
                    <a:pt x="533700" y="1399260"/>
                    <a:pt x="647263" y="1426803"/>
                    <a:pt x="755223" y="1426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48" name="Google Shape;748;p86"/>
          <p:cNvGrpSpPr/>
          <p:nvPr/>
        </p:nvGrpSpPr>
        <p:grpSpPr>
          <a:xfrm>
            <a:off x="457102" y="4530145"/>
            <a:ext cx="1532637" cy="202797"/>
            <a:chOff x="4965272" y="4619519"/>
            <a:chExt cx="1726915" cy="228504"/>
          </a:xfrm>
        </p:grpSpPr>
        <p:grpSp>
          <p:nvGrpSpPr>
            <p:cNvPr id="749" name="Google Shape;749;p86"/>
            <p:cNvGrpSpPr/>
            <p:nvPr/>
          </p:nvGrpSpPr>
          <p:grpSpPr>
            <a:xfrm>
              <a:off x="5743461" y="4634759"/>
              <a:ext cx="948726" cy="205929"/>
              <a:chOff x="5743461" y="4634759"/>
              <a:chExt cx="948726" cy="205929"/>
            </a:xfrm>
          </p:grpSpPr>
          <p:sp>
            <p:nvSpPr>
              <p:cNvPr id="750" name="Google Shape;750;p86"/>
              <p:cNvSpPr/>
              <p:nvPr/>
            </p:nvSpPr>
            <p:spPr>
              <a:xfrm>
                <a:off x="5743461" y="4636568"/>
                <a:ext cx="127072" cy="156972"/>
              </a:xfrm>
              <a:custGeom>
                <a:avLst/>
                <a:gdLst/>
                <a:ahLst/>
                <a:cxnLst/>
                <a:rect l="l" t="t" r="r" b="b"/>
                <a:pathLst>
                  <a:path w="127072" h="156972" extrusionOk="0">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86"/>
              <p:cNvSpPr/>
              <p:nvPr/>
            </p:nvSpPr>
            <p:spPr>
              <a:xfrm>
                <a:off x="5884484"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86"/>
              <p:cNvSpPr/>
              <p:nvPr/>
            </p:nvSpPr>
            <p:spPr>
              <a:xfrm>
                <a:off x="6000927"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86"/>
              <p:cNvSpPr/>
              <p:nvPr/>
            </p:nvSpPr>
            <p:spPr>
              <a:xfrm>
                <a:off x="6122401" y="4682574"/>
                <a:ext cx="107333" cy="158114"/>
              </a:xfrm>
              <a:custGeom>
                <a:avLst/>
                <a:gdLst/>
                <a:ahLst/>
                <a:cxnLst/>
                <a:rect l="l" t="t" r="r" b="b"/>
                <a:pathLst>
                  <a:path w="107333" h="158114" extrusionOk="0">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86"/>
              <p:cNvSpPr/>
              <p:nvPr/>
            </p:nvSpPr>
            <p:spPr>
              <a:xfrm>
                <a:off x="6251371" y="4636568"/>
                <a:ext cx="149848" cy="156876"/>
              </a:xfrm>
              <a:custGeom>
                <a:avLst/>
                <a:gdLst/>
                <a:ahLst/>
                <a:cxnLst/>
                <a:rect l="l" t="t" r="r" b="b"/>
                <a:pathLst>
                  <a:path w="149848" h="156876" extrusionOk="0">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86"/>
              <p:cNvSpPr/>
              <p:nvPr/>
            </p:nvSpPr>
            <p:spPr>
              <a:xfrm>
                <a:off x="6425515" y="4634759"/>
                <a:ext cx="28470" cy="158686"/>
              </a:xfrm>
              <a:custGeom>
                <a:avLst/>
                <a:gdLst/>
                <a:ahLst/>
                <a:cxnLst/>
                <a:rect l="l" t="t" r="r" b="b"/>
                <a:pathLst>
                  <a:path w="28470" h="158686" extrusionOk="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86"/>
              <p:cNvSpPr/>
              <p:nvPr/>
            </p:nvSpPr>
            <p:spPr>
              <a:xfrm>
                <a:off x="6473630" y="4682574"/>
                <a:ext cx="94806" cy="110775"/>
              </a:xfrm>
              <a:custGeom>
                <a:avLst/>
                <a:gdLst/>
                <a:ahLst/>
                <a:cxnLst/>
                <a:rect l="l" t="t" r="r" b="b"/>
                <a:pathLst>
                  <a:path w="94806" h="110775" extrusionOk="0">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86"/>
              <p:cNvSpPr/>
              <p:nvPr/>
            </p:nvSpPr>
            <p:spPr>
              <a:xfrm>
                <a:off x="6584759" y="4636568"/>
                <a:ext cx="107428" cy="160305"/>
              </a:xfrm>
              <a:custGeom>
                <a:avLst/>
                <a:gdLst/>
                <a:ahLst/>
                <a:cxnLst/>
                <a:rect l="l" t="t" r="r" b="b"/>
                <a:pathLst>
                  <a:path w="107428" h="160305" extrusionOk="0">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8" name="Google Shape;758;p86"/>
            <p:cNvGrpSpPr/>
            <p:nvPr/>
          </p:nvGrpSpPr>
          <p:grpSpPr>
            <a:xfrm>
              <a:off x="4965272" y="4619519"/>
              <a:ext cx="711757" cy="228504"/>
              <a:chOff x="4965272" y="4619519"/>
              <a:chExt cx="711757" cy="228504"/>
            </a:xfrm>
          </p:grpSpPr>
          <p:sp>
            <p:nvSpPr>
              <p:cNvPr id="759" name="Google Shape;759;p86"/>
              <p:cNvSpPr/>
              <p:nvPr/>
            </p:nvSpPr>
            <p:spPr>
              <a:xfrm>
                <a:off x="4965272" y="4619519"/>
                <a:ext cx="173004" cy="177355"/>
              </a:xfrm>
              <a:custGeom>
                <a:avLst/>
                <a:gdLst/>
                <a:ahLst/>
                <a:cxnLst/>
                <a:rect l="l" t="t" r="r" b="b"/>
                <a:pathLst>
                  <a:path w="173004" h="177355" extrusionOk="0">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86"/>
              <p:cNvSpPr/>
              <p:nvPr/>
            </p:nvSpPr>
            <p:spPr>
              <a:xfrm>
                <a:off x="5151847" y="4682669"/>
                <a:ext cx="112552" cy="114109"/>
              </a:xfrm>
              <a:custGeom>
                <a:avLst/>
                <a:gdLst/>
                <a:ahLst/>
                <a:cxnLst/>
                <a:rect l="l" t="t" r="r" b="b"/>
                <a:pathLst>
                  <a:path w="112552" h="114109" extrusionOk="0">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86"/>
              <p:cNvSpPr/>
              <p:nvPr/>
            </p:nvSpPr>
            <p:spPr>
              <a:xfrm>
                <a:off x="5278160" y="4682669"/>
                <a:ext cx="112552" cy="114109"/>
              </a:xfrm>
              <a:custGeom>
                <a:avLst/>
                <a:gdLst/>
                <a:ahLst/>
                <a:cxnLst/>
                <a:rect l="l" t="t" r="r" b="b"/>
                <a:pathLst>
                  <a:path w="112552" h="114109" extrusionOk="0">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86"/>
              <p:cNvSpPr/>
              <p:nvPr/>
            </p:nvSpPr>
            <p:spPr>
              <a:xfrm>
                <a:off x="5404284" y="4682574"/>
                <a:ext cx="109515" cy="165449"/>
              </a:xfrm>
              <a:custGeom>
                <a:avLst/>
                <a:gdLst/>
                <a:ahLst/>
                <a:cxnLst/>
                <a:rect l="l" t="t" r="r" b="b"/>
                <a:pathLst>
                  <a:path w="109515" h="165449" extrusionOk="0">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86"/>
              <p:cNvSpPr/>
              <p:nvPr/>
            </p:nvSpPr>
            <p:spPr>
              <a:xfrm>
                <a:off x="5532590" y="4625614"/>
                <a:ext cx="25148" cy="167830"/>
              </a:xfrm>
              <a:custGeom>
                <a:avLst/>
                <a:gdLst/>
                <a:ahLst/>
                <a:cxnLst/>
                <a:rect l="l" t="t" r="r" b="b"/>
                <a:pathLst>
                  <a:path w="25148" h="167830" extrusionOk="0">
                    <a:moveTo>
                      <a:pt x="25149" y="0"/>
                    </a:moveTo>
                    <a:lnTo>
                      <a:pt x="25149" y="167831"/>
                    </a:lnTo>
                    <a:lnTo>
                      <a:pt x="0" y="167831"/>
                    </a:lnTo>
                    <a:lnTo>
                      <a:pt x="0" y="0"/>
                    </a:lnTo>
                    <a:lnTo>
                      <a:pt x="2514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86"/>
              <p:cNvSpPr/>
              <p:nvPr/>
            </p:nvSpPr>
            <p:spPr>
              <a:xfrm>
                <a:off x="5572354" y="4682764"/>
                <a:ext cx="104675" cy="114109"/>
              </a:xfrm>
              <a:custGeom>
                <a:avLst/>
                <a:gdLst/>
                <a:ahLst/>
                <a:cxnLst/>
                <a:rect l="l" t="t" r="r" b="b"/>
                <a:pathLst>
                  <a:path w="104675" h="114109" extrusionOk="0">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0b Content - Closing slide w/speaker">
  <p:cSld name="BLANK_1_2_1_1_1_1_1_1_1_1_1_1_1_1_1_1_2_1">
    <p:spTree>
      <p:nvGrpSpPr>
        <p:cNvPr id="1" name="Shape 765"/>
        <p:cNvGrpSpPr/>
        <p:nvPr/>
      </p:nvGrpSpPr>
      <p:grpSpPr>
        <a:xfrm>
          <a:off x="0" y="0"/>
          <a:ext cx="0" cy="0"/>
          <a:chOff x="0" y="0"/>
          <a:chExt cx="0" cy="0"/>
        </a:xfrm>
      </p:grpSpPr>
      <p:sp>
        <p:nvSpPr>
          <p:cNvPr id="766" name="Google Shape;766;p87"/>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767" name="Google Shape;767;p87"/>
          <p:cNvSpPr txBox="1">
            <a:spLocks noGrp="1"/>
          </p:cNvSpPr>
          <p:nvPr>
            <p:ph type="title"/>
          </p:nvPr>
        </p:nvSpPr>
        <p:spPr>
          <a:xfrm>
            <a:off x="457200" y="1535475"/>
            <a:ext cx="5458800" cy="20745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5600"/>
              <a:buNone/>
              <a:defRPr sz="5600"/>
            </a:lvl1pPr>
            <a:lvl2pPr lvl="1">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2pPr>
            <a:lvl3pPr lvl="2">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3pPr>
            <a:lvl4pPr lvl="3">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4pPr>
            <a:lvl5pPr lvl="4">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5pPr>
            <a:lvl6pPr lvl="5">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6pPr>
            <a:lvl7pPr lvl="6">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7pPr>
            <a:lvl8pPr lvl="7">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8pPr>
            <a:lvl9pPr lvl="8">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9pPr>
          </a:lstStyle>
          <a:p>
            <a:endParaRPr/>
          </a:p>
        </p:txBody>
      </p:sp>
      <p:grpSp>
        <p:nvGrpSpPr>
          <p:cNvPr id="768" name="Google Shape;768;p87"/>
          <p:cNvGrpSpPr/>
          <p:nvPr/>
        </p:nvGrpSpPr>
        <p:grpSpPr>
          <a:xfrm>
            <a:off x="457195" y="457194"/>
            <a:ext cx="627759" cy="628705"/>
            <a:chOff x="465416" y="478859"/>
            <a:chExt cx="1527766" cy="1530069"/>
          </a:xfrm>
        </p:grpSpPr>
        <p:sp>
          <p:nvSpPr>
            <p:cNvPr id="769" name="Google Shape;769;p87"/>
            <p:cNvSpPr/>
            <p:nvPr/>
          </p:nvSpPr>
          <p:spPr>
            <a:xfrm>
              <a:off x="736855" y="478859"/>
              <a:ext cx="1256327" cy="1426803"/>
            </a:xfrm>
            <a:custGeom>
              <a:avLst/>
              <a:gdLst/>
              <a:ahLst/>
              <a:cxnLst/>
              <a:rect l="l" t="t" r="r" b="b"/>
              <a:pathLst>
                <a:path w="1256327" h="1426803" extrusionOk="0">
                  <a:moveTo>
                    <a:pt x="501104" y="0"/>
                  </a:moveTo>
                  <a:cubicBezTo>
                    <a:pt x="175435" y="0"/>
                    <a:pt x="-19354" y="270060"/>
                    <a:pt x="1526" y="533744"/>
                  </a:cubicBezTo>
                  <a:cubicBezTo>
                    <a:pt x="10947" y="653091"/>
                    <a:pt x="69511" y="768611"/>
                    <a:pt x="166269" y="858886"/>
                  </a:cubicBezTo>
                  <a:cubicBezTo>
                    <a:pt x="202173" y="892294"/>
                    <a:pt x="241129" y="920092"/>
                    <a:pt x="281363" y="941767"/>
                  </a:cubicBezTo>
                  <a:cubicBezTo>
                    <a:pt x="250296" y="904789"/>
                    <a:pt x="228907" y="859398"/>
                    <a:pt x="220760" y="809670"/>
                  </a:cubicBezTo>
                  <a:cubicBezTo>
                    <a:pt x="199117" y="677062"/>
                    <a:pt x="286454" y="481976"/>
                    <a:pt x="509763" y="481976"/>
                  </a:cubicBezTo>
                  <a:cubicBezTo>
                    <a:pt x="749877" y="481976"/>
                    <a:pt x="1014432" y="710724"/>
                    <a:pt x="1036586" y="991749"/>
                  </a:cubicBezTo>
                  <a:cubicBezTo>
                    <a:pt x="1050336" y="1163627"/>
                    <a:pt x="985150" y="1318677"/>
                    <a:pt x="875150" y="1426804"/>
                  </a:cubicBezTo>
                  <a:cubicBezTo>
                    <a:pt x="1103296" y="1294449"/>
                    <a:pt x="1256327" y="1047599"/>
                    <a:pt x="1256327" y="765041"/>
                  </a:cubicBezTo>
                  <a:cubicBezTo>
                    <a:pt x="1256327" y="459280"/>
                    <a:pt x="1077070" y="195341"/>
                    <a:pt x="818115" y="72934"/>
                  </a:cubicBezTo>
                  <a:cubicBezTo>
                    <a:pt x="722631" y="27542"/>
                    <a:pt x="609068" y="0"/>
                    <a:pt x="50110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0" name="Google Shape;770;p87"/>
            <p:cNvSpPr/>
            <p:nvPr/>
          </p:nvSpPr>
          <p:spPr>
            <a:xfrm>
              <a:off x="465416" y="582125"/>
              <a:ext cx="1256329" cy="1426803"/>
            </a:xfrm>
            <a:custGeom>
              <a:avLst/>
              <a:gdLst/>
              <a:ahLst/>
              <a:cxnLst/>
              <a:rect l="l" t="t" r="r" b="b"/>
              <a:pathLst>
                <a:path w="1256329" h="1426803" extrusionOk="0">
                  <a:moveTo>
                    <a:pt x="755223" y="1426803"/>
                  </a:moveTo>
                  <a:cubicBezTo>
                    <a:pt x="1080892" y="1426803"/>
                    <a:pt x="1275681" y="1156741"/>
                    <a:pt x="1254804" y="893059"/>
                  </a:cubicBezTo>
                  <a:cubicBezTo>
                    <a:pt x="1245380" y="773712"/>
                    <a:pt x="1186817" y="658192"/>
                    <a:pt x="1090059" y="567917"/>
                  </a:cubicBezTo>
                  <a:cubicBezTo>
                    <a:pt x="1054155" y="534509"/>
                    <a:pt x="1015198" y="506711"/>
                    <a:pt x="974968" y="485036"/>
                  </a:cubicBezTo>
                  <a:cubicBezTo>
                    <a:pt x="1006032" y="522014"/>
                    <a:pt x="1027420" y="567405"/>
                    <a:pt x="1035567" y="617133"/>
                  </a:cubicBezTo>
                  <a:cubicBezTo>
                    <a:pt x="1057210" y="749742"/>
                    <a:pt x="969873" y="944828"/>
                    <a:pt x="746568" y="944828"/>
                  </a:cubicBezTo>
                  <a:cubicBezTo>
                    <a:pt x="506454" y="944828"/>
                    <a:pt x="241896" y="716079"/>
                    <a:pt x="219743" y="435054"/>
                  </a:cubicBezTo>
                  <a:cubicBezTo>
                    <a:pt x="205993" y="263173"/>
                    <a:pt x="271178" y="108126"/>
                    <a:pt x="381177" y="0"/>
                  </a:cubicBezTo>
                  <a:cubicBezTo>
                    <a:pt x="153031" y="132352"/>
                    <a:pt x="0" y="379205"/>
                    <a:pt x="0" y="661762"/>
                  </a:cubicBezTo>
                  <a:cubicBezTo>
                    <a:pt x="0" y="967523"/>
                    <a:pt x="179258" y="1231463"/>
                    <a:pt x="438213" y="1353868"/>
                  </a:cubicBezTo>
                  <a:cubicBezTo>
                    <a:pt x="533700" y="1399260"/>
                    <a:pt x="647263" y="1426803"/>
                    <a:pt x="755223" y="1426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771" name="Google Shape;771;p87"/>
          <p:cNvSpPr>
            <a:spLocks noGrp="1"/>
          </p:cNvSpPr>
          <p:nvPr>
            <p:ph type="pic" idx="2"/>
          </p:nvPr>
        </p:nvSpPr>
        <p:spPr>
          <a:xfrm>
            <a:off x="5998500" y="2613725"/>
            <a:ext cx="995700" cy="996000"/>
          </a:xfrm>
          <a:prstGeom prst="ellipse">
            <a:avLst/>
          </a:prstGeom>
          <a:noFill/>
          <a:ln>
            <a:noFill/>
          </a:ln>
        </p:spPr>
      </p:sp>
      <p:sp>
        <p:nvSpPr>
          <p:cNvPr id="772" name="Google Shape;772;p87"/>
          <p:cNvSpPr txBox="1">
            <a:spLocks noGrp="1"/>
          </p:cNvSpPr>
          <p:nvPr>
            <p:ph type="subTitle" idx="1"/>
          </p:nvPr>
        </p:nvSpPr>
        <p:spPr>
          <a:xfrm>
            <a:off x="7070400" y="2613725"/>
            <a:ext cx="1616100" cy="996000"/>
          </a:xfrm>
          <a:prstGeom prst="rect">
            <a:avLst/>
          </a:prstGeom>
        </p:spPr>
        <p:txBody>
          <a:bodyPr spcFirstLastPara="1" wrap="square" lIns="0" tIns="0" rIns="0" bIns="0" anchor="ctr"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grpSp>
        <p:nvGrpSpPr>
          <p:cNvPr id="773" name="Google Shape;773;p87"/>
          <p:cNvGrpSpPr/>
          <p:nvPr/>
        </p:nvGrpSpPr>
        <p:grpSpPr>
          <a:xfrm>
            <a:off x="457102" y="4530145"/>
            <a:ext cx="1532637" cy="202797"/>
            <a:chOff x="4965272" y="4619519"/>
            <a:chExt cx="1726915" cy="228504"/>
          </a:xfrm>
        </p:grpSpPr>
        <p:grpSp>
          <p:nvGrpSpPr>
            <p:cNvPr id="774" name="Google Shape;774;p87"/>
            <p:cNvGrpSpPr/>
            <p:nvPr/>
          </p:nvGrpSpPr>
          <p:grpSpPr>
            <a:xfrm>
              <a:off x="5743461" y="4634759"/>
              <a:ext cx="948726" cy="205929"/>
              <a:chOff x="5743461" y="4634759"/>
              <a:chExt cx="948726" cy="205929"/>
            </a:xfrm>
          </p:grpSpPr>
          <p:sp>
            <p:nvSpPr>
              <p:cNvPr id="775" name="Google Shape;775;p87"/>
              <p:cNvSpPr/>
              <p:nvPr/>
            </p:nvSpPr>
            <p:spPr>
              <a:xfrm>
                <a:off x="5743461" y="4636568"/>
                <a:ext cx="127072" cy="156972"/>
              </a:xfrm>
              <a:custGeom>
                <a:avLst/>
                <a:gdLst/>
                <a:ahLst/>
                <a:cxnLst/>
                <a:rect l="l" t="t" r="r" b="b"/>
                <a:pathLst>
                  <a:path w="127072" h="156972" extrusionOk="0">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87"/>
              <p:cNvSpPr/>
              <p:nvPr/>
            </p:nvSpPr>
            <p:spPr>
              <a:xfrm>
                <a:off x="5884484"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87"/>
              <p:cNvSpPr/>
              <p:nvPr/>
            </p:nvSpPr>
            <p:spPr>
              <a:xfrm>
                <a:off x="6000927"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87"/>
              <p:cNvSpPr/>
              <p:nvPr/>
            </p:nvSpPr>
            <p:spPr>
              <a:xfrm>
                <a:off x="6122401" y="4682574"/>
                <a:ext cx="107333" cy="158114"/>
              </a:xfrm>
              <a:custGeom>
                <a:avLst/>
                <a:gdLst/>
                <a:ahLst/>
                <a:cxnLst/>
                <a:rect l="l" t="t" r="r" b="b"/>
                <a:pathLst>
                  <a:path w="107333" h="158114" extrusionOk="0">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87"/>
              <p:cNvSpPr/>
              <p:nvPr/>
            </p:nvSpPr>
            <p:spPr>
              <a:xfrm>
                <a:off x="6251371" y="4636568"/>
                <a:ext cx="149848" cy="156876"/>
              </a:xfrm>
              <a:custGeom>
                <a:avLst/>
                <a:gdLst/>
                <a:ahLst/>
                <a:cxnLst/>
                <a:rect l="l" t="t" r="r" b="b"/>
                <a:pathLst>
                  <a:path w="149848" h="156876" extrusionOk="0">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87"/>
              <p:cNvSpPr/>
              <p:nvPr/>
            </p:nvSpPr>
            <p:spPr>
              <a:xfrm>
                <a:off x="6425515" y="4634759"/>
                <a:ext cx="28470" cy="158686"/>
              </a:xfrm>
              <a:custGeom>
                <a:avLst/>
                <a:gdLst/>
                <a:ahLst/>
                <a:cxnLst/>
                <a:rect l="l" t="t" r="r" b="b"/>
                <a:pathLst>
                  <a:path w="28470" h="158686" extrusionOk="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87"/>
              <p:cNvSpPr/>
              <p:nvPr/>
            </p:nvSpPr>
            <p:spPr>
              <a:xfrm>
                <a:off x="6473630" y="4682574"/>
                <a:ext cx="94806" cy="110775"/>
              </a:xfrm>
              <a:custGeom>
                <a:avLst/>
                <a:gdLst/>
                <a:ahLst/>
                <a:cxnLst/>
                <a:rect l="l" t="t" r="r" b="b"/>
                <a:pathLst>
                  <a:path w="94806" h="110775" extrusionOk="0">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87"/>
              <p:cNvSpPr/>
              <p:nvPr/>
            </p:nvSpPr>
            <p:spPr>
              <a:xfrm>
                <a:off x="6584759" y="4636568"/>
                <a:ext cx="107428" cy="160305"/>
              </a:xfrm>
              <a:custGeom>
                <a:avLst/>
                <a:gdLst/>
                <a:ahLst/>
                <a:cxnLst/>
                <a:rect l="l" t="t" r="r" b="b"/>
                <a:pathLst>
                  <a:path w="107428" h="160305" extrusionOk="0">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3" name="Google Shape;783;p87"/>
            <p:cNvGrpSpPr/>
            <p:nvPr/>
          </p:nvGrpSpPr>
          <p:grpSpPr>
            <a:xfrm>
              <a:off x="4965272" y="4619519"/>
              <a:ext cx="711757" cy="228504"/>
              <a:chOff x="4965272" y="4619519"/>
              <a:chExt cx="711757" cy="228504"/>
            </a:xfrm>
          </p:grpSpPr>
          <p:sp>
            <p:nvSpPr>
              <p:cNvPr id="784" name="Google Shape;784;p87"/>
              <p:cNvSpPr/>
              <p:nvPr/>
            </p:nvSpPr>
            <p:spPr>
              <a:xfrm>
                <a:off x="4965272" y="4619519"/>
                <a:ext cx="173004" cy="177355"/>
              </a:xfrm>
              <a:custGeom>
                <a:avLst/>
                <a:gdLst/>
                <a:ahLst/>
                <a:cxnLst/>
                <a:rect l="l" t="t" r="r" b="b"/>
                <a:pathLst>
                  <a:path w="173004" h="177355" extrusionOk="0">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87"/>
              <p:cNvSpPr/>
              <p:nvPr/>
            </p:nvSpPr>
            <p:spPr>
              <a:xfrm>
                <a:off x="5151847" y="4682669"/>
                <a:ext cx="112552" cy="114109"/>
              </a:xfrm>
              <a:custGeom>
                <a:avLst/>
                <a:gdLst/>
                <a:ahLst/>
                <a:cxnLst/>
                <a:rect l="l" t="t" r="r" b="b"/>
                <a:pathLst>
                  <a:path w="112552" h="114109" extrusionOk="0">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87"/>
              <p:cNvSpPr/>
              <p:nvPr/>
            </p:nvSpPr>
            <p:spPr>
              <a:xfrm>
                <a:off x="5278160" y="4682669"/>
                <a:ext cx="112552" cy="114109"/>
              </a:xfrm>
              <a:custGeom>
                <a:avLst/>
                <a:gdLst/>
                <a:ahLst/>
                <a:cxnLst/>
                <a:rect l="l" t="t" r="r" b="b"/>
                <a:pathLst>
                  <a:path w="112552" h="114109" extrusionOk="0">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87"/>
              <p:cNvSpPr/>
              <p:nvPr/>
            </p:nvSpPr>
            <p:spPr>
              <a:xfrm>
                <a:off x="5404284" y="4682574"/>
                <a:ext cx="109515" cy="165449"/>
              </a:xfrm>
              <a:custGeom>
                <a:avLst/>
                <a:gdLst/>
                <a:ahLst/>
                <a:cxnLst/>
                <a:rect l="l" t="t" r="r" b="b"/>
                <a:pathLst>
                  <a:path w="109515" h="165449" extrusionOk="0">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87"/>
              <p:cNvSpPr/>
              <p:nvPr/>
            </p:nvSpPr>
            <p:spPr>
              <a:xfrm>
                <a:off x="5532590" y="4625614"/>
                <a:ext cx="25148" cy="167830"/>
              </a:xfrm>
              <a:custGeom>
                <a:avLst/>
                <a:gdLst/>
                <a:ahLst/>
                <a:cxnLst/>
                <a:rect l="l" t="t" r="r" b="b"/>
                <a:pathLst>
                  <a:path w="25148" h="167830" extrusionOk="0">
                    <a:moveTo>
                      <a:pt x="25149" y="0"/>
                    </a:moveTo>
                    <a:lnTo>
                      <a:pt x="25149" y="167831"/>
                    </a:lnTo>
                    <a:lnTo>
                      <a:pt x="0" y="167831"/>
                    </a:lnTo>
                    <a:lnTo>
                      <a:pt x="0" y="0"/>
                    </a:lnTo>
                    <a:lnTo>
                      <a:pt x="2514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87"/>
              <p:cNvSpPr/>
              <p:nvPr/>
            </p:nvSpPr>
            <p:spPr>
              <a:xfrm>
                <a:off x="5572354" y="4682764"/>
                <a:ext cx="104675" cy="114109"/>
              </a:xfrm>
              <a:custGeom>
                <a:avLst/>
                <a:gdLst/>
                <a:ahLst/>
                <a:cxnLst/>
                <a:rect l="l" t="t" r="r" b="b"/>
                <a:pathLst>
                  <a:path w="104675" h="114109" extrusionOk="0">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0c Content - Closing slide w/speakers">
  <p:cSld name="BLANK_1_2_1_1_1_1_1_1_1_1_1_1_1_1_1_1_2_1_1">
    <p:spTree>
      <p:nvGrpSpPr>
        <p:cNvPr id="1" name="Shape 790"/>
        <p:cNvGrpSpPr/>
        <p:nvPr/>
      </p:nvGrpSpPr>
      <p:grpSpPr>
        <a:xfrm>
          <a:off x="0" y="0"/>
          <a:ext cx="0" cy="0"/>
          <a:chOff x="0" y="0"/>
          <a:chExt cx="0" cy="0"/>
        </a:xfrm>
      </p:grpSpPr>
      <p:sp>
        <p:nvSpPr>
          <p:cNvPr id="791" name="Google Shape;791;p88"/>
          <p:cNvSpPr txBox="1">
            <a:spLocks noGrp="1"/>
          </p:cNvSpPr>
          <p:nvPr>
            <p:ph type="sldNum" idx="12"/>
          </p:nvPr>
        </p:nvSpPr>
        <p:spPr>
          <a:xfrm>
            <a:off x="8771700" y="4874225"/>
            <a:ext cx="372300" cy="92400"/>
          </a:xfrm>
          <a:prstGeom prst="rect">
            <a:avLst/>
          </a:prstGeom>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
        <p:nvSpPr>
          <p:cNvPr id="792" name="Google Shape;792;p88"/>
          <p:cNvSpPr txBox="1">
            <a:spLocks noGrp="1"/>
          </p:cNvSpPr>
          <p:nvPr>
            <p:ph type="title"/>
          </p:nvPr>
        </p:nvSpPr>
        <p:spPr>
          <a:xfrm>
            <a:off x="457200" y="1535475"/>
            <a:ext cx="5458800" cy="20745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5600"/>
              <a:buNone/>
              <a:defRPr sz="5600"/>
            </a:lvl1pPr>
            <a:lvl2pPr lvl="1">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2pPr>
            <a:lvl3pPr lvl="2">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3pPr>
            <a:lvl4pPr lvl="3">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4pPr>
            <a:lvl5pPr lvl="4">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5pPr>
            <a:lvl6pPr lvl="5">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6pPr>
            <a:lvl7pPr lvl="6">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7pPr>
            <a:lvl8pPr lvl="7">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8pPr>
            <a:lvl9pPr lvl="8">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9pPr>
          </a:lstStyle>
          <a:p>
            <a:endParaRPr/>
          </a:p>
        </p:txBody>
      </p:sp>
      <p:grpSp>
        <p:nvGrpSpPr>
          <p:cNvPr id="793" name="Google Shape;793;p88"/>
          <p:cNvGrpSpPr/>
          <p:nvPr/>
        </p:nvGrpSpPr>
        <p:grpSpPr>
          <a:xfrm>
            <a:off x="457195" y="457194"/>
            <a:ext cx="627759" cy="628705"/>
            <a:chOff x="465416" y="478859"/>
            <a:chExt cx="1527766" cy="1530069"/>
          </a:xfrm>
        </p:grpSpPr>
        <p:sp>
          <p:nvSpPr>
            <p:cNvPr id="794" name="Google Shape;794;p88"/>
            <p:cNvSpPr/>
            <p:nvPr/>
          </p:nvSpPr>
          <p:spPr>
            <a:xfrm>
              <a:off x="736855" y="478859"/>
              <a:ext cx="1256327" cy="1426803"/>
            </a:xfrm>
            <a:custGeom>
              <a:avLst/>
              <a:gdLst/>
              <a:ahLst/>
              <a:cxnLst/>
              <a:rect l="l" t="t" r="r" b="b"/>
              <a:pathLst>
                <a:path w="1256327" h="1426803" extrusionOk="0">
                  <a:moveTo>
                    <a:pt x="501104" y="0"/>
                  </a:moveTo>
                  <a:cubicBezTo>
                    <a:pt x="175435" y="0"/>
                    <a:pt x="-19354" y="270060"/>
                    <a:pt x="1526" y="533744"/>
                  </a:cubicBezTo>
                  <a:cubicBezTo>
                    <a:pt x="10947" y="653091"/>
                    <a:pt x="69511" y="768611"/>
                    <a:pt x="166269" y="858886"/>
                  </a:cubicBezTo>
                  <a:cubicBezTo>
                    <a:pt x="202173" y="892294"/>
                    <a:pt x="241129" y="920092"/>
                    <a:pt x="281363" y="941767"/>
                  </a:cubicBezTo>
                  <a:cubicBezTo>
                    <a:pt x="250296" y="904789"/>
                    <a:pt x="228907" y="859398"/>
                    <a:pt x="220760" y="809670"/>
                  </a:cubicBezTo>
                  <a:cubicBezTo>
                    <a:pt x="199117" y="677062"/>
                    <a:pt x="286454" y="481976"/>
                    <a:pt x="509763" y="481976"/>
                  </a:cubicBezTo>
                  <a:cubicBezTo>
                    <a:pt x="749877" y="481976"/>
                    <a:pt x="1014432" y="710724"/>
                    <a:pt x="1036586" y="991749"/>
                  </a:cubicBezTo>
                  <a:cubicBezTo>
                    <a:pt x="1050336" y="1163627"/>
                    <a:pt x="985150" y="1318677"/>
                    <a:pt x="875150" y="1426804"/>
                  </a:cubicBezTo>
                  <a:cubicBezTo>
                    <a:pt x="1103296" y="1294449"/>
                    <a:pt x="1256327" y="1047599"/>
                    <a:pt x="1256327" y="765041"/>
                  </a:cubicBezTo>
                  <a:cubicBezTo>
                    <a:pt x="1256327" y="459280"/>
                    <a:pt x="1077070" y="195341"/>
                    <a:pt x="818115" y="72934"/>
                  </a:cubicBezTo>
                  <a:cubicBezTo>
                    <a:pt x="722631" y="27542"/>
                    <a:pt x="609068" y="0"/>
                    <a:pt x="50110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5" name="Google Shape;795;p88"/>
            <p:cNvSpPr/>
            <p:nvPr/>
          </p:nvSpPr>
          <p:spPr>
            <a:xfrm>
              <a:off x="465416" y="582125"/>
              <a:ext cx="1256329" cy="1426803"/>
            </a:xfrm>
            <a:custGeom>
              <a:avLst/>
              <a:gdLst/>
              <a:ahLst/>
              <a:cxnLst/>
              <a:rect l="l" t="t" r="r" b="b"/>
              <a:pathLst>
                <a:path w="1256329" h="1426803" extrusionOk="0">
                  <a:moveTo>
                    <a:pt x="755223" y="1426803"/>
                  </a:moveTo>
                  <a:cubicBezTo>
                    <a:pt x="1080892" y="1426803"/>
                    <a:pt x="1275681" y="1156741"/>
                    <a:pt x="1254804" y="893059"/>
                  </a:cubicBezTo>
                  <a:cubicBezTo>
                    <a:pt x="1245380" y="773712"/>
                    <a:pt x="1186817" y="658192"/>
                    <a:pt x="1090059" y="567917"/>
                  </a:cubicBezTo>
                  <a:cubicBezTo>
                    <a:pt x="1054155" y="534509"/>
                    <a:pt x="1015198" y="506711"/>
                    <a:pt x="974968" y="485036"/>
                  </a:cubicBezTo>
                  <a:cubicBezTo>
                    <a:pt x="1006032" y="522014"/>
                    <a:pt x="1027420" y="567405"/>
                    <a:pt x="1035567" y="617133"/>
                  </a:cubicBezTo>
                  <a:cubicBezTo>
                    <a:pt x="1057210" y="749742"/>
                    <a:pt x="969873" y="944828"/>
                    <a:pt x="746568" y="944828"/>
                  </a:cubicBezTo>
                  <a:cubicBezTo>
                    <a:pt x="506454" y="944828"/>
                    <a:pt x="241896" y="716079"/>
                    <a:pt x="219743" y="435054"/>
                  </a:cubicBezTo>
                  <a:cubicBezTo>
                    <a:pt x="205993" y="263173"/>
                    <a:pt x="271178" y="108126"/>
                    <a:pt x="381177" y="0"/>
                  </a:cubicBezTo>
                  <a:cubicBezTo>
                    <a:pt x="153031" y="132352"/>
                    <a:pt x="0" y="379205"/>
                    <a:pt x="0" y="661762"/>
                  </a:cubicBezTo>
                  <a:cubicBezTo>
                    <a:pt x="0" y="967523"/>
                    <a:pt x="179258" y="1231463"/>
                    <a:pt x="438213" y="1353868"/>
                  </a:cubicBezTo>
                  <a:cubicBezTo>
                    <a:pt x="533700" y="1399260"/>
                    <a:pt x="647263" y="1426803"/>
                    <a:pt x="755223" y="1426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796" name="Google Shape;796;p88"/>
          <p:cNvSpPr>
            <a:spLocks noGrp="1"/>
          </p:cNvSpPr>
          <p:nvPr>
            <p:ph type="pic" idx="2"/>
          </p:nvPr>
        </p:nvSpPr>
        <p:spPr>
          <a:xfrm>
            <a:off x="6691600" y="1535475"/>
            <a:ext cx="513600" cy="513900"/>
          </a:xfrm>
          <a:prstGeom prst="ellipse">
            <a:avLst/>
          </a:prstGeom>
          <a:noFill/>
          <a:ln>
            <a:noFill/>
          </a:ln>
        </p:spPr>
      </p:sp>
      <p:sp>
        <p:nvSpPr>
          <p:cNvPr id="797" name="Google Shape;797;p88"/>
          <p:cNvSpPr txBox="1">
            <a:spLocks noGrp="1"/>
          </p:cNvSpPr>
          <p:nvPr>
            <p:ph type="subTitle" idx="1"/>
          </p:nvPr>
        </p:nvSpPr>
        <p:spPr>
          <a:xfrm>
            <a:off x="7271275" y="1535475"/>
            <a:ext cx="1415400" cy="513900"/>
          </a:xfrm>
          <a:prstGeom prst="rect">
            <a:avLst/>
          </a:prstGeom>
        </p:spPr>
        <p:txBody>
          <a:bodyPr spcFirstLastPara="1" wrap="square" lIns="0" tIns="0" rIns="0" bIns="0" anchor="ctr"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798" name="Google Shape;798;p88"/>
          <p:cNvSpPr>
            <a:spLocks noGrp="1"/>
          </p:cNvSpPr>
          <p:nvPr>
            <p:ph type="pic" idx="3"/>
          </p:nvPr>
        </p:nvSpPr>
        <p:spPr>
          <a:xfrm>
            <a:off x="6691600" y="2125575"/>
            <a:ext cx="513600" cy="513900"/>
          </a:xfrm>
          <a:prstGeom prst="ellipse">
            <a:avLst/>
          </a:prstGeom>
          <a:noFill/>
          <a:ln>
            <a:noFill/>
          </a:ln>
        </p:spPr>
      </p:sp>
      <p:sp>
        <p:nvSpPr>
          <p:cNvPr id="799" name="Google Shape;799;p88"/>
          <p:cNvSpPr txBox="1">
            <a:spLocks noGrp="1"/>
          </p:cNvSpPr>
          <p:nvPr>
            <p:ph type="subTitle" idx="4"/>
          </p:nvPr>
        </p:nvSpPr>
        <p:spPr>
          <a:xfrm>
            <a:off x="7271275" y="2125575"/>
            <a:ext cx="1415400" cy="513900"/>
          </a:xfrm>
          <a:prstGeom prst="rect">
            <a:avLst/>
          </a:prstGeom>
        </p:spPr>
        <p:txBody>
          <a:bodyPr spcFirstLastPara="1" wrap="square" lIns="0" tIns="0" rIns="0" bIns="0" anchor="ctr"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00" name="Google Shape;800;p88"/>
          <p:cNvSpPr>
            <a:spLocks noGrp="1"/>
          </p:cNvSpPr>
          <p:nvPr>
            <p:ph type="pic" idx="5"/>
          </p:nvPr>
        </p:nvSpPr>
        <p:spPr>
          <a:xfrm>
            <a:off x="6691600" y="2715675"/>
            <a:ext cx="513600" cy="513900"/>
          </a:xfrm>
          <a:prstGeom prst="ellipse">
            <a:avLst/>
          </a:prstGeom>
          <a:noFill/>
          <a:ln>
            <a:noFill/>
          </a:ln>
        </p:spPr>
      </p:sp>
      <p:sp>
        <p:nvSpPr>
          <p:cNvPr id="801" name="Google Shape;801;p88"/>
          <p:cNvSpPr txBox="1">
            <a:spLocks noGrp="1"/>
          </p:cNvSpPr>
          <p:nvPr>
            <p:ph type="subTitle" idx="6"/>
          </p:nvPr>
        </p:nvSpPr>
        <p:spPr>
          <a:xfrm>
            <a:off x="7271275" y="2715675"/>
            <a:ext cx="1415400" cy="513900"/>
          </a:xfrm>
          <a:prstGeom prst="rect">
            <a:avLst/>
          </a:prstGeom>
        </p:spPr>
        <p:txBody>
          <a:bodyPr spcFirstLastPara="1" wrap="square" lIns="0" tIns="0" rIns="0" bIns="0" anchor="ctr"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02" name="Google Shape;802;p88"/>
          <p:cNvSpPr>
            <a:spLocks noGrp="1"/>
          </p:cNvSpPr>
          <p:nvPr>
            <p:ph type="pic" idx="7"/>
          </p:nvPr>
        </p:nvSpPr>
        <p:spPr>
          <a:xfrm>
            <a:off x="6691600" y="3305775"/>
            <a:ext cx="513600" cy="513900"/>
          </a:xfrm>
          <a:prstGeom prst="ellipse">
            <a:avLst/>
          </a:prstGeom>
          <a:noFill/>
          <a:ln>
            <a:noFill/>
          </a:ln>
        </p:spPr>
      </p:sp>
      <p:sp>
        <p:nvSpPr>
          <p:cNvPr id="803" name="Google Shape;803;p88"/>
          <p:cNvSpPr txBox="1">
            <a:spLocks noGrp="1"/>
          </p:cNvSpPr>
          <p:nvPr>
            <p:ph type="subTitle" idx="8"/>
          </p:nvPr>
        </p:nvSpPr>
        <p:spPr>
          <a:xfrm>
            <a:off x="7271275" y="3305775"/>
            <a:ext cx="1415400" cy="513900"/>
          </a:xfrm>
          <a:prstGeom prst="rect">
            <a:avLst/>
          </a:prstGeom>
        </p:spPr>
        <p:txBody>
          <a:bodyPr spcFirstLastPara="1" wrap="square" lIns="0" tIns="0" rIns="0" bIns="0" anchor="ctr"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04" name="Google Shape;804;p88"/>
          <p:cNvSpPr>
            <a:spLocks noGrp="1"/>
          </p:cNvSpPr>
          <p:nvPr>
            <p:ph type="pic" idx="9"/>
          </p:nvPr>
        </p:nvSpPr>
        <p:spPr>
          <a:xfrm>
            <a:off x="6691600" y="3895875"/>
            <a:ext cx="513600" cy="513900"/>
          </a:xfrm>
          <a:prstGeom prst="ellipse">
            <a:avLst/>
          </a:prstGeom>
          <a:noFill/>
          <a:ln>
            <a:noFill/>
          </a:ln>
        </p:spPr>
      </p:sp>
      <p:sp>
        <p:nvSpPr>
          <p:cNvPr id="805" name="Google Shape;805;p88"/>
          <p:cNvSpPr txBox="1">
            <a:spLocks noGrp="1"/>
          </p:cNvSpPr>
          <p:nvPr>
            <p:ph type="subTitle" idx="13"/>
          </p:nvPr>
        </p:nvSpPr>
        <p:spPr>
          <a:xfrm>
            <a:off x="7271275" y="3895875"/>
            <a:ext cx="1415400" cy="513900"/>
          </a:xfrm>
          <a:prstGeom prst="rect">
            <a:avLst/>
          </a:prstGeom>
        </p:spPr>
        <p:txBody>
          <a:bodyPr spcFirstLastPara="1" wrap="square" lIns="0" tIns="0" rIns="0" bIns="0" anchor="ctr" anchorCtr="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grpSp>
        <p:nvGrpSpPr>
          <p:cNvPr id="806" name="Google Shape;806;p88"/>
          <p:cNvGrpSpPr/>
          <p:nvPr/>
        </p:nvGrpSpPr>
        <p:grpSpPr>
          <a:xfrm>
            <a:off x="457102" y="4530145"/>
            <a:ext cx="1532637" cy="202797"/>
            <a:chOff x="4965272" y="4619519"/>
            <a:chExt cx="1726915" cy="228504"/>
          </a:xfrm>
        </p:grpSpPr>
        <p:grpSp>
          <p:nvGrpSpPr>
            <p:cNvPr id="807" name="Google Shape;807;p88"/>
            <p:cNvGrpSpPr/>
            <p:nvPr/>
          </p:nvGrpSpPr>
          <p:grpSpPr>
            <a:xfrm>
              <a:off x="5743461" y="4634759"/>
              <a:ext cx="948726" cy="205929"/>
              <a:chOff x="5743461" y="4634759"/>
              <a:chExt cx="948726" cy="205929"/>
            </a:xfrm>
          </p:grpSpPr>
          <p:sp>
            <p:nvSpPr>
              <p:cNvPr id="808" name="Google Shape;808;p88"/>
              <p:cNvSpPr/>
              <p:nvPr/>
            </p:nvSpPr>
            <p:spPr>
              <a:xfrm>
                <a:off x="5743461" y="4636568"/>
                <a:ext cx="127072" cy="156972"/>
              </a:xfrm>
              <a:custGeom>
                <a:avLst/>
                <a:gdLst/>
                <a:ahLst/>
                <a:cxnLst/>
                <a:rect l="l" t="t" r="r" b="b"/>
                <a:pathLst>
                  <a:path w="127072" h="156972" extrusionOk="0">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88"/>
              <p:cNvSpPr/>
              <p:nvPr/>
            </p:nvSpPr>
            <p:spPr>
              <a:xfrm>
                <a:off x="5884484"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88"/>
              <p:cNvSpPr/>
              <p:nvPr/>
            </p:nvSpPr>
            <p:spPr>
              <a:xfrm>
                <a:off x="6000927" y="4682574"/>
                <a:ext cx="104675" cy="114300"/>
              </a:xfrm>
              <a:custGeom>
                <a:avLst/>
                <a:gdLst/>
                <a:ahLst/>
                <a:cxnLst/>
                <a:rect l="l" t="t" r="r" b="b"/>
                <a:pathLst>
                  <a:path w="104675" h="114300" extrusionOk="0">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88"/>
              <p:cNvSpPr/>
              <p:nvPr/>
            </p:nvSpPr>
            <p:spPr>
              <a:xfrm>
                <a:off x="6122401" y="4682574"/>
                <a:ext cx="107333" cy="158114"/>
              </a:xfrm>
              <a:custGeom>
                <a:avLst/>
                <a:gdLst/>
                <a:ahLst/>
                <a:cxnLst/>
                <a:rect l="l" t="t" r="r" b="b"/>
                <a:pathLst>
                  <a:path w="107333" h="158114" extrusionOk="0">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88"/>
              <p:cNvSpPr/>
              <p:nvPr/>
            </p:nvSpPr>
            <p:spPr>
              <a:xfrm>
                <a:off x="6251371" y="4636568"/>
                <a:ext cx="149848" cy="156876"/>
              </a:xfrm>
              <a:custGeom>
                <a:avLst/>
                <a:gdLst/>
                <a:ahLst/>
                <a:cxnLst/>
                <a:rect l="l" t="t" r="r" b="b"/>
                <a:pathLst>
                  <a:path w="149848" h="156876" extrusionOk="0">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88"/>
              <p:cNvSpPr/>
              <p:nvPr/>
            </p:nvSpPr>
            <p:spPr>
              <a:xfrm>
                <a:off x="6425515" y="4634759"/>
                <a:ext cx="28470" cy="158686"/>
              </a:xfrm>
              <a:custGeom>
                <a:avLst/>
                <a:gdLst/>
                <a:ahLst/>
                <a:cxnLst/>
                <a:rect l="l" t="t" r="r" b="b"/>
                <a:pathLst>
                  <a:path w="28470" h="158686" extrusionOk="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88"/>
              <p:cNvSpPr/>
              <p:nvPr/>
            </p:nvSpPr>
            <p:spPr>
              <a:xfrm>
                <a:off x="6473630" y="4682574"/>
                <a:ext cx="94806" cy="110775"/>
              </a:xfrm>
              <a:custGeom>
                <a:avLst/>
                <a:gdLst/>
                <a:ahLst/>
                <a:cxnLst/>
                <a:rect l="l" t="t" r="r" b="b"/>
                <a:pathLst>
                  <a:path w="94806" h="110775" extrusionOk="0">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88"/>
              <p:cNvSpPr/>
              <p:nvPr/>
            </p:nvSpPr>
            <p:spPr>
              <a:xfrm>
                <a:off x="6584759" y="4636568"/>
                <a:ext cx="107428" cy="160305"/>
              </a:xfrm>
              <a:custGeom>
                <a:avLst/>
                <a:gdLst/>
                <a:ahLst/>
                <a:cxnLst/>
                <a:rect l="l" t="t" r="r" b="b"/>
                <a:pathLst>
                  <a:path w="107428" h="160305" extrusionOk="0">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6" name="Google Shape;816;p88"/>
            <p:cNvGrpSpPr/>
            <p:nvPr/>
          </p:nvGrpSpPr>
          <p:grpSpPr>
            <a:xfrm>
              <a:off x="4965272" y="4619519"/>
              <a:ext cx="711757" cy="228504"/>
              <a:chOff x="4965272" y="4619519"/>
              <a:chExt cx="711757" cy="228504"/>
            </a:xfrm>
          </p:grpSpPr>
          <p:sp>
            <p:nvSpPr>
              <p:cNvPr id="817" name="Google Shape;817;p88"/>
              <p:cNvSpPr/>
              <p:nvPr/>
            </p:nvSpPr>
            <p:spPr>
              <a:xfrm>
                <a:off x="4965272" y="4619519"/>
                <a:ext cx="173004" cy="177355"/>
              </a:xfrm>
              <a:custGeom>
                <a:avLst/>
                <a:gdLst/>
                <a:ahLst/>
                <a:cxnLst/>
                <a:rect l="l" t="t" r="r" b="b"/>
                <a:pathLst>
                  <a:path w="173004" h="177355" extrusionOk="0">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88"/>
              <p:cNvSpPr/>
              <p:nvPr/>
            </p:nvSpPr>
            <p:spPr>
              <a:xfrm>
                <a:off x="5151847" y="4682669"/>
                <a:ext cx="112552" cy="114109"/>
              </a:xfrm>
              <a:custGeom>
                <a:avLst/>
                <a:gdLst/>
                <a:ahLst/>
                <a:cxnLst/>
                <a:rect l="l" t="t" r="r" b="b"/>
                <a:pathLst>
                  <a:path w="112552" h="114109" extrusionOk="0">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88"/>
              <p:cNvSpPr/>
              <p:nvPr/>
            </p:nvSpPr>
            <p:spPr>
              <a:xfrm>
                <a:off x="5278160" y="4682669"/>
                <a:ext cx="112552" cy="114109"/>
              </a:xfrm>
              <a:custGeom>
                <a:avLst/>
                <a:gdLst/>
                <a:ahLst/>
                <a:cxnLst/>
                <a:rect l="l" t="t" r="r" b="b"/>
                <a:pathLst>
                  <a:path w="112552" h="114109" extrusionOk="0">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88"/>
              <p:cNvSpPr/>
              <p:nvPr/>
            </p:nvSpPr>
            <p:spPr>
              <a:xfrm>
                <a:off x="5404284" y="4682574"/>
                <a:ext cx="109515" cy="165449"/>
              </a:xfrm>
              <a:custGeom>
                <a:avLst/>
                <a:gdLst/>
                <a:ahLst/>
                <a:cxnLst/>
                <a:rect l="l" t="t" r="r" b="b"/>
                <a:pathLst>
                  <a:path w="109515" h="165449" extrusionOk="0">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88"/>
              <p:cNvSpPr/>
              <p:nvPr/>
            </p:nvSpPr>
            <p:spPr>
              <a:xfrm>
                <a:off x="5532590" y="4625614"/>
                <a:ext cx="25148" cy="167830"/>
              </a:xfrm>
              <a:custGeom>
                <a:avLst/>
                <a:gdLst/>
                <a:ahLst/>
                <a:cxnLst/>
                <a:rect l="l" t="t" r="r" b="b"/>
                <a:pathLst>
                  <a:path w="25148" h="167830" extrusionOk="0">
                    <a:moveTo>
                      <a:pt x="25149" y="0"/>
                    </a:moveTo>
                    <a:lnTo>
                      <a:pt x="25149" y="167831"/>
                    </a:lnTo>
                    <a:lnTo>
                      <a:pt x="0" y="167831"/>
                    </a:lnTo>
                    <a:lnTo>
                      <a:pt x="0" y="0"/>
                    </a:lnTo>
                    <a:lnTo>
                      <a:pt x="2514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88"/>
              <p:cNvSpPr/>
              <p:nvPr/>
            </p:nvSpPr>
            <p:spPr>
              <a:xfrm>
                <a:off x="5572354" y="4682764"/>
                <a:ext cx="104675" cy="114109"/>
              </a:xfrm>
              <a:custGeom>
                <a:avLst/>
                <a:gdLst/>
                <a:ahLst/>
                <a:cxnLst/>
                <a:rect l="l" t="t" r="r" b="b"/>
                <a:pathLst>
                  <a:path w="104675" h="114109" extrusionOk="0">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zz Colors">
  <p:cSld name="BLANK_1_2_1_1_1_1_1_1_1_1_1_1_1_1_1_1_2_1_1_1">
    <p:spTree>
      <p:nvGrpSpPr>
        <p:cNvPr id="1" name="Shape 823"/>
        <p:cNvGrpSpPr/>
        <p:nvPr/>
      </p:nvGrpSpPr>
      <p:grpSpPr>
        <a:xfrm>
          <a:off x="0" y="0"/>
          <a:ext cx="0" cy="0"/>
          <a:chOff x="0" y="0"/>
          <a:chExt cx="0" cy="0"/>
        </a:xfrm>
      </p:grpSpPr>
      <p:sp>
        <p:nvSpPr>
          <p:cNvPr id="824" name="Google Shape;824;p89"/>
          <p:cNvSpPr/>
          <p:nvPr/>
        </p:nvSpPr>
        <p:spPr>
          <a:xfrm>
            <a:off x="457200" y="457200"/>
            <a:ext cx="1645800" cy="423000"/>
          </a:xfrm>
          <a:prstGeom prst="rect">
            <a:avLst/>
          </a:prstGeom>
          <a:solidFill>
            <a:srgbClr val="174EA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900</a:t>
            </a:r>
            <a:endParaRPr sz="800">
              <a:solidFill>
                <a:schemeClr val="lt1"/>
              </a:solidFill>
              <a:latin typeface="Google Sans Mono"/>
              <a:ea typeface="Google Sans Mono"/>
              <a:cs typeface="Google Sans Mono"/>
              <a:sym typeface="Google Sans Mono"/>
            </a:endParaRPr>
          </a:p>
        </p:txBody>
      </p:sp>
      <p:sp>
        <p:nvSpPr>
          <p:cNvPr id="825" name="Google Shape;825;p89"/>
          <p:cNvSpPr/>
          <p:nvPr/>
        </p:nvSpPr>
        <p:spPr>
          <a:xfrm>
            <a:off x="457200" y="880286"/>
            <a:ext cx="1645800" cy="423000"/>
          </a:xfrm>
          <a:prstGeom prst="rect">
            <a:avLst/>
          </a:prstGeom>
          <a:solidFill>
            <a:srgbClr val="185AB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800</a:t>
            </a:r>
            <a:endParaRPr sz="800">
              <a:solidFill>
                <a:schemeClr val="lt1"/>
              </a:solidFill>
              <a:latin typeface="Google Sans Mono"/>
              <a:ea typeface="Google Sans Mono"/>
              <a:cs typeface="Google Sans Mono"/>
              <a:sym typeface="Google Sans Mono"/>
            </a:endParaRPr>
          </a:p>
        </p:txBody>
      </p:sp>
      <p:sp>
        <p:nvSpPr>
          <p:cNvPr id="826" name="Google Shape;826;p89"/>
          <p:cNvSpPr/>
          <p:nvPr/>
        </p:nvSpPr>
        <p:spPr>
          <a:xfrm>
            <a:off x="457200" y="1303372"/>
            <a:ext cx="1645800" cy="423000"/>
          </a:xfrm>
          <a:prstGeom prst="rect">
            <a:avLst/>
          </a:prstGeom>
          <a:solidFill>
            <a:srgbClr val="1967D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700</a:t>
            </a:r>
            <a:endParaRPr sz="800">
              <a:solidFill>
                <a:schemeClr val="lt1"/>
              </a:solidFill>
              <a:latin typeface="Google Sans Mono"/>
              <a:ea typeface="Google Sans Mono"/>
              <a:cs typeface="Google Sans Mono"/>
              <a:sym typeface="Google Sans Mono"/>
            </a:endParaRPr>
          </a:p>
        </p:txBody>
      </p:sp>
      <p:sp>
        <p:nvSpPr>
          <p:cNvPr id="827" name="Google Shape;827;p89"/>
          <p:cNvSpPr/>
          <p:nvPr/>
        </p:nvSpPr>
        <p:spPr>
          <a:xfrm>
            <a:off x="457200" y="1726458"/>
            <a:ext cx="1645800" cy="423000"/>
          </a:xfrm>
          <a:prstGeom prst="rect">
            <a:avLst/>
          </a:prstGeom>
          <a:solidFill>
            <a:srgbClr val="1A73E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600</a:t>
            </a:r>
            <a:endParaRPr sz="800">
              <a:solidFill>
                <a:schemeClr val="lt1"/>
              </a:solidFill>
              <a:latin typeface="Google Sans Mono"/>
              <a:ea typeface="Google Sans Mono"/>
              <a:cs typeface="Google Sans Mono"/>
              <a:sym typeface="Google Sans Mono"/>
            </a:endParaRPr>
          </a:p>
        </p:txBody>
      </p:sp>
      <p:sp>
        <p:nvSpPr>
          <p:cNvPr id="828" name="Google Shape;828;p89"/>
          <p:cNvSpPr/>
          <p:nvPr/>
        </p:nvSpPr>
        <p:spPr>
          <a:xfrm>
            <a:off x="457200" y="2149544"/>
            <a:ext cx="1645800" cy="423000"/>
          </a:xfrm>
          <a:prstGeom prst="rect">
            <a:avLst/>
          </a:prstGeom>
          <a:solidFill>
            <a:srgbClr val="4285F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500</a:t>
            </a:r>
            <a:endParaRPr sz="800">
              <a:solidFill>
                <a:schemeClr val="lt1"/>
              </a:solidFill>
              <a:latin typeface="Google Sans Mono"/>
              <a:ea typeface="Google Sans Mono"/>
              <a:cs typeface="Google Sans Mono"/>
              <a:sym typeface="Google Sans Mono"/>
            </a:endParaRPr>
          </a:p>
        </p:txBody>
      </p:sp>
      <p:sp>
        <p:nvSpPr>
          <p:cNvPr id="829" name="Google Shape;829;p89"/>
          <p:cNvSpPr/>
          <p:nvPr/>
        </p:nvSpPr>
        <p:spPr>
          <a:xfrm>
            <a:off x="457200" y="2572630"/>
            <a:ext cx="1645800" cy="423000"/>
          </a:xfrm>
          <a:prstGeom prst="rect">
            <a:avLst/>
          </a:prstGeom>
          <a:solidFill>
            <a:srgbClr val="669DF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400</a:t>
            </a:r>
            <a:endParaRPr sz="800">
              <a:solidFill>
                <a:schemeClr val="dk1"/>
              </a:solidFill>
              <a:latin typeface="Google Sans Mono"/>
              <a:ea typeface="Google Sans Mono"/>
              <a:cs typeface="Google Sans Mono"/>
              <a:sym typeface="Google Sans Mono"/>
            </a:endParaRPr>
          </a:p>
        </p:txBody>
      </p:sp>
      <p:sp>
        <p:nvSpPr>
          <p:cNvPr id="830" name="Google Shape;830;p89"/>
          <p:cNvSpPr/>
          <p:nvPr/>
        </p:nvSpPr>
        <p:spPr>
          <a:xfrm>
            <a:off x="457200" y="2995716"/>
            <a:ext cx="1645800" cy="423000"/>
          </a:xfrm>
          <a:prstGeom prst="rect">
            <a:avLst/>
          </a:prstGeom>
          <a:solidFill>
            <a:srgbClr val="8AB4F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300</a:t>
            </a:r>
            <a:endParaRPr sz="800">
              <a:solidFill>
                <a:schemeClr val="dk1"/>
              </a:solidFill>
              <a:latin typeface="Google Sans Mono"/>
              <a:ea typeface="Google Sans Mono"/>
              <a:cs typeface="Google Sans Mono"/>
              <a:sym typeface="Google Sans Mono"/>
            </a:endParaRPr>
          </a:p>
        </p:txBody>
      </p:sp>
      <p:sp>
        <p:nvSpPr>
          <p:cNvPr id="831" name="Google Shape;831;p89"/>
          <p:cNvSpPr/>
          <p:nvPr/>
        </p:nvSpPr>
        <p:spPr>
          <a:xfrm>
            <a:off x="457200" y="3418802"/>
            <a:ext cx="1645800" cy="423000"/>
          </a:xfrm>
          <a:prstGeom prst="rect">
            <a:avLst/>
          </a:prstGeom>
          <a:solidFill>
            <a:srgbClr val="AECBF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200</a:t>
            </a:r>
            <a:endParaRPr sz="800">
              <a:solidFill>
                <a:schemeClr val="dk1"/>
              </a:solidFill>
              <a:latin typeface="Google Sans Mono"/>
              <a:ea typeface="Google Sans Mono"/>
              <a:cs typeface="Google Sans Mono"/>
              <a:sym typeface="Google Sans Mono"/>
            </a:endParaRPr>
          </a:p>
        </p:txBody>
      </p:sp>
      <p:sp>
        <p:nvSpPr>
          <p:cNvPr id="832" name="Google Shape;832;p89"/>
          <p:cNvSpPr/>
          <p:nvPr/>
        </p:nvSpPr>
        <p:spPr>
          <a:xfrm>
            <a:off x="457200" y="3841888"/>
            <a:ext cx="1645800" cy="423000"/>
          </a:xfrm>
          <a:prstGeom prst="rect">
            <a:avLst/>
          </a:prstGeom>
          <a:solidFill>
            <a:srgbClr val="D2E3F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100</a:t>
            </a:r>
            <a:endParaRPr sz="800">
              <a:solidFill>
                <a:schemeClr val="dk1"/>
              </a:solidFill>
              <a:latin typeface="Google Sans Mono"/>
              <a:ea typeface="Google Sans Mono"/>
              <a:cs typeface="Google Sans Mono"/>
              <a:sym typeface="Google Sans Mono"/>
            </a:endParaRPr>
          </a:p>
        </p:txBody>
      </p:sp>
      <p:sp>
        <p:nvSpPr>
          <p:cNvPr id="833" name="Google Shape;833;p89"/>
          <p:cNvSpPr/>
          <p:nvPr/>
        </p:nvSpPr>
        <p:spPr>
          <a:xfrm>
            <a:off x="457200" y="4264974"/>
            <a:ext cx="1645800" cy="423000"/>
          </a:xfrm>
          <a:prstGeom prst="rect">
            <a:avLst/>
          </a:prstGeom>
          <a:solidFill>
            <a:srgbClr val="E8F0F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50</a:t>
            </a:r>
            <a:endParaRPr sz="800">
              <a:solidFill>
                <a:schemeClr val="dk1"/>
              </a:solidFill>
              <a:latin typeface="Google Sans Mono"/>
              <a:ea typeface="Google Sans Mono"/>
              <a:cs typeface="Google Sans Mono"/>
              <a:sym typeface="Google Sans Mono"/>
            </a:endParaRPr>
          </a:p>
        </p:txBody>
      </p:sp>
      <p:sp>
        <p:nvSpPr>
          <p:cNvPr id="834" name="Google Shape;834;p89"/>
          <p:cNvSpPr/>
          <p:nvPr/>
        </p:nvSpPr>
        <p:spPr>
          <a:xfrm>
            <a:off x="2103090" y="457200"/>
            <a:ext cx="1645800" cy="423000"/>
          </a:xfrm>
          <a:prstGeom prst="rect">
            <a:avLst/>
          </a:prstGeom>
          <a:solidFill>
            <a:srgbClr val="A50E0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900</a:t>
            </a:r>
            <a:endParaRPr sz="800">
              <a:solidFill>
                <a:schemeClr val="lt1"/>
              </a:solidFill>
              <a:latin typeface="Google Sans Mono"/>
              <a:ea typeface="Google Sans Mono"/>
              <a:cs typeface="Google Sans Mono"/>
              <a:sym typeface="Google Sans Mono"/>
            </a:endParaRPr>
          </a:p>
        </p:txBody>
      </p:sp>
      <p:sp>
        <p:nvSpPr>
          <p:cNvPr id="835" name="Google Shape;835;p89"/>
          <p:cNvSpPr/>
          <p:nvPr/>
        </p:nvSpPr>
        <p:spPr>
          <a:xfrm>
            <a:off x="2103090" y="880286"/>
            <a:ext cx="1645800" cy="423000"/>
          </a:xfrm>
          <a:prstGeom prst="rect">
            <a:avLst/>
          </a:prstGeom>
          <a:solidFill>
            <a:srgbClr val="B3141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800</a:t>
            </a:r>
            <a:endParaRPr sz="800">
              <a:solidFill>
                <a:schemeClr val="lt1"/>
              </a:solidFill>
              <a:latin typeface="Google Sans Mono"/>
              <a:ea typeface="Google Sans Mono"/>
              <a:cs typeface="Google Sans Mono"/>
              <a:sym typeface="Google Sans Mono"/>
            </a:endParaRPr>
          </a:p>
        </p:txBody>
      </p:sp>
      <p:sp>
        <p:nvSpPr>
          <p:cNvPr id="836" name="Google Shape;836;p89"/>
          <p:cNvSpPr/>
          <p:nvPr/>
        </p:nvSpPr>
        <p:spPr>
          <a:xfrm>
            <a:off x="2103090" y="1303372"/>
            <a:ext cx="1645800" cy="423000"/>
          </a:xfrm>
          <a:prstGeom prst="rect">
            <a:avLst/>
          </a:prstGeom>
          <a:solidFill>
            <a:srgbClr val="C5221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700</a:t>
            </a:r>
            <a:endParaRPr sz="800">
              <a:solidFill>
                <a:schemeClr val="lt1"/>
              </a:solidFill>
              <a:latin typeface="Google Sans Mono"/>
              <a:ea typeface="Google Sans Mono"/>
              <a:cs typeface="Google Sans Mono"/>
              <a:sym typeface="Google Sans Mono"/>
            </a:endParaRPr>
          </a:p>
        </p:txBody>
      </p:sp>
      <p:sp>
        <p:nvSpPr>
          <p:cNvPr id="837" name="Google Shape;837;p89"/>
          <p:cNvSpPr/>
          <p:nvPr/>
        </p:nvSpPr>
        <p:spPr>
          <a:xfrm>
            <a:off x="2103090" y="1726458"/>
            <a:ext cx="1645800" cy="423000"/>
          </a:xfrm>
          <a:prstGeom prst="rect">
            <a:avLst/>
          </a:prstGeom>
          <a:solidFill>
            <a:srgbClr val="D93025"/>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600</a:t>
            </a:r>
            <a:endParaRPr sz="800">
              <a:solidFill>
                <a:schemeClr val="lt1"/>
              </a:solidFill>
              <a:latin typeface="Google Sans Mono"/>
              <a:ea typeface="Google Sans Mono"/>
              <a:cs typeface="Google Sans Mono"/>
              <a:sym typeface="Google Sans Mono"/>
            </a:endParaRPr>
          </a:p>
        </p:txBody>
      </p:sp>
      <p:sp>
        <p:nvSpPr>
          <p:cNvPr id="838" name="Google Shape;838;p89"/>
          <p:cNvSpPr/>
          <p:nvPr/>
        </p:nvSpPr>
        <p:spPr>
          <a:xfrm>
            <a:off x="2103090" y="2149544"/>
            <a:ext cx="1645800" cy="423000"/>
          </a:xfrm>
          <a:prstGeom prst="rect">
            <a:avLst/>
          </a:prstGeom>
          <a:solidFill>
            <a:srgbClr val="EA4335"/>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500</a:t>
            </a:r>
            <a:endParaRPr sz="800">
              <a:solidFill>
                <a:schemeClr val="lt1"/>
              </a:solidFill>
              <a:latin typeface="Google Sans Mono"/>
              <a:ea typeface="Google Sans Mono"/>
              <a:cs typeface="Google Sans Mono"/>
              <a:sym typeface="Google Sans Mono"/>
            </a:endParaRPr>
          </a:p>
        </p:txBody>
      </p:sp>
      <p:sp>
        <p:nvSpPr>
          <p:cNvPr id="839" name="Google Shape;839;p89"/>
          <p:cNvSpPr/>
          <p:nvPr/>
        </p:nvSpPr>
        <p:spPr>
          <a:xfrm>
            <a:off x="2103090" y="2572630"/>
            <a:ext cx="1645800" cy="423000"/>
          </a:xfrm>
          <a:prstGeom prst="rect">
            <a:avLst/>
          </a:prstGeom>
          <a:solidFill>
            <a:srgbClr val="EE675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400</a:t>
            </a:r>
            <a:endParaRPr sz="800">
              <a:solidFill>
                <a:schemeClr val="lt1"/>
              </a:solidFill>
              <a:latin typeface="Google Sans Mono"/>
              <a:ea typeface="Google Sans Mono"/>
              <a:cs typeface="Google Sans Mono"/>
              <a:sym typeface="Google Sans Mono"/>
            </a:endParaRPr>
          </a:p>
        </p:txBody>
      </p:sp>
      <p:sp>
        <p:nvSpPr>
          <p:cNvPr id="840" name="Google Shape;840;p89"/>
          <p:cNvSpPr/>
          <p:nvPr/>
        </p:nvSpPr>
        <p:spPr>
          <a:xfrm>
            <a:off x="2103090" y="2995716"/>
            <a:ext cx="1645800" cy="423000"/>
          </a:xfrm>
          <a:prstGeom prst="rect">
            <a:avLst/>
          </a:prstGeom>
          <a:solidFill>
            <a:srgbClr val="F28B8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300</a:t>
            </a:r>
            <a:endParaRPr sz="800">
              <a:solidFill>
                <a:schemeClr val="lt1"/>
              </a:solidFill>
              <a:latin typeface="Google Sans Mono"/>
              <a:ea typeface="Google Sans Mono"/>
              <a:cs typeface="Google Sans Mono"/>
              <a:sym typeface="Google Sans Mono"/>
            </a:endParaRPr>
          </a:p>
        </p:txBody>
      </p:sp>
      <p:sp>
        <p:nvSpPr>
          <p:cNvPr id="841" name="Google Shape;841;p89"/>
          <p:cNvSpPr/>
          <p:nvPr/>
        </p:nvSpPr>
        <p:spPr>
          <a:xfrm>
            <a:off x="2103090" y="3418802"/>
            <a:ext cx="1645800" cy="423000"/>
          </a:xfrm>
          <a:prstGeom prst="rect">
            <a:avLst/>
          </a:prstGeom>
          <a:solidFill>
            <a:srgbClr val="F6AEA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200</a:t>
            </a:r>
            <a:endParaRPr sz="800">
              <a:solidFill>
                <a:schemeClr val="dk1"/>
              </a:solidFill>
              <a:latin typeface="Google Sans Mono"/>
              <a:ea typeface="Google Sans Mono"/>
              <a:cs typeface="Google Sans Mono"/>
              <a:sym typeface="Google Sans Mono"/>
            </a:endParaRPr>
          </a:p>
        </p:txBody>
      </p:sp>
      <p:sp>
        <p:nvSpPr>
          <p:cNvPr id="842" name="Google Shape;842;p89"/>
          <p:cNvSpPr/>
          <p:nvPr/>
        </p:nvSpPr>
        <p:spPr>
          <a:xfrm>
            <a:off x="2103090" y="3841888"/>
            <a:ext cx="1645800" cy="423000"/>
          </a:xfrm>
          <a:prstGeom prst="rect">
            <a:avLst/>
          </a:prstGeom>
          <a:solidFill>
            <a:srgbClr val="FAD2C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100</a:t>
            </a:r>
            <a:endParaRPr sz="800">
              <a:solidFill>
                <a:schemeClr val="dk1"/>
              </a:solidFill>
              <a:latin typeface="Google Sans Mono"/>
              <a:ea typeface="Google Sans Mono"/>
              <a:cs typeface="Google Sans Mono"/>
              <a:sym typeface="Google Sans Mono"/>
            </a:endParaRPr>
          </a:p>
        </p:txBody>
      </p:sp>
      <p:sp>
        <p:nvSpPr>
          <p:cNvPr id="843" name="Google Shape;843;p89"/>
          <p:cNvSpPr/>
          <p:nvPr/>
        </p:nvSpPr>
        <p:spPr>
          <a:xfrm>
            <a:off x="2103090" y="4264974"/>
            <a:ext cx="1645800" cy="423000"/>
          </a:xfrm>
          <a:prstGeom prst="rect">
            <a:avLst/>
          </a:prstGeom>
          <a:solidFill>
            <a:srgbClr val="FCE8E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50</a:t>
            </a:r>
            <a:endParaRPr sz="800">
              <a:solidFill>
                <a:schemeClr val="dk1"/>
              </a:solidFill>
              <a:latin typeface="Google Sans Mono"/>
              <a:ea typeface="Google Sans Mono"/>
              <a:cs typeface="Google Sans Mono"/>
              <a:sym typeface="Google Sans Mono"/>
            </a:endParaRPr>
          </a:p>
        </p:txBody>
      </p:sp>
      <p:sp>
        <p:nvSpPr>
          <p:cNvPr id="844" name="Google Shape;844;p89"/>
          <p:cNvSpPr/>
          <p:nvPr/>
        </p:nvSpPr>
        <p:spPr>
          <a:xfrm>
            <a:off x="3749090" y="457200"/>
            <a:ext cx="1645800" cy="423000"/>
          </a:xfrm>
          <a:prstGeom prst="rect">
            <a:avLst/>
          </a:prstGeom>
          <a:solidFill>
            <a:srgbClr val="E374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900</a:t>
            </a:r>
            <a:endParaRPr sz="800">
              <a:solidFill>
                <a:schemeClr val="lt1"/>
              </a:solidFill>
              <a:latin typeface="Google Sans Mono"/>
              <a:ea typeface="Google Sans Mono"/>
              <a:cs typeface="Google Sans Mono"/>
              <a:sym typeface="Google Sans Mono"/>
            </a:endParaRPr>
          </a:p>
        </p:txBody>
      </p:sp>
      <p:sp>
        <p:nvSpPr>
          <p:cNvPr id="845" name="Google Shape;845;p89"/>
          <p:cNvSpPr/>
          <p:nvPr/>
        </p:nvSpPr>
        <p:spPr>
          <a:xfrm>
            <a:off x="3749090" y="880286"/>
            <a:ext cx="1645800" cy="423000"/>
          </a:xfrm>
          <a:prstGeom prst="rect">
            <a:avLst/>
          </a:prstGeom>
          <a:solidFill>
            <a:srgbClr val="EA86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800</a:t>
            </a:r>
            <a:endParaRPr sz="800">
              <a:solidFill>
                <a:schemeClr val="lt1"/>
              </a:solidFill>
              <a:latin typeface="Google Sans Mono"/>
              <a:ea typeface="Google Sans Mono"/>
              <a:cs typeface="Google Sans Mono"/>
              <a:sym typeface="Google Sans Mono"/>
            </a:endParaRPr>
          </a:p>
        </p:txBody>
      </p:sp>
      <p:sp>
        <p:nvSpPr>
          <p:cNvPr id="846" name="Google Shape;846;p89"/>
          <p:cNvSpPr/>
          <p:nvPr/>
        </p:nvSpPr>
        <p:spPr>
          <a:xfrm>
            <a:off x="3749090" y="1303372"/>
            <a:ext cx="1645800" cy="423000"/>
          </a:xfrm>
          <a:prstGeom prst="rect">
            <a:avLst/>
          </a:prstGeom>
          <a:solidFill>
            <a:srgbClr val="F299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700</a:t>
            </a:r>
            <a:endParaRPr sz="800">
              <a:solidFill>
                <a:schemeClr val="lt1"/>
              </a:solidFill>
              <a:latin typeface="Google Sans Mono"/>
              <a:ea typeface="Google Sans Mono"/>
              <a:cs typeface="Google Sans Mono"/>
              <a:sym typeface="Google Sans Mono"/>
            </a:endParaRPr>
          </a:p>
        </p:txBody>
      </p:sp>
      <p:sp>
        <p:nvSpPr>
          <p:cNvPr id="847" name="Google Shape;847;p89"/>
          <p:cNvSpPr/>
          <p:nvPr/>
        </p:nvSpPr>
        <p:spPr>
          <a:xfrm>
            <a:off x="3749090" y="1726458"/>
            <a:ext cx="1645800" cy="423000"/>
          </a:xfrm>
          <a:prstGeom prst="rect">
            <a:avLst/>
          </a:prstGeom>
          <a:solidFill>
            <a:srgbClr val="F9AB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600</a:t>
            </a:r>
            <a:endParaRPr sz="800">
              <a:solidFill>
                <a:schemeClr val="lt1"/>
              </a:solidFill>
              <a:latin typeface="Google Sans Mono"/>
              <a:ea typeface="Google Sans Mono"/>
              <a:cs typeface="Google Sans Mono"/>
              <a:sym typeface="Google Sans Mono"/>
            </a:endParaRPr>
          </a:p>
        </p:txBody>
      </p:sp>
      <p:sp>
        <p:nvSpPr>
          <p:cNvPr id="848" name="Google Shape;848;p89"/>
          <p:cNvSpPr/>
          <p:nvPr/>
        </p:nvSpPr>
        <p:spPr>
          <a:xfrm>
            <a:off x="3749090" y="2149544"/>
            <a:ext cx="1645800" cy="423000"/>
          </a:xfrm>
          <a:prstGeom prst="rect">
            <a:avLst/>
          </a:prstGeom>
          <a:solidFill>
            <a:srgbClr val="FBBC0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500</a:t>
            </a:r>
            <a:endParaRPr sz="800">
              <a:solidFill>
                <a:schemeClr val="dk1"/>
              </a:solidFill>
              <a:latin typeface="Google Sans Mono"/>
              <a:ea typeface="Google Sans Mono"/>
              <a:cs typeface="Google Sans Mono"/>
              <a:sym typeface="Google Sans Mono"/>
            </a:endParaRPr>
          </a:p>
        </p:txBody>
      </p:sp>
      <p:sp>
        <p:nvSpPr>
          <p:cNvPr id="849" name="Google Shape;849;p89"/>
          <p:cNvSpPr/>
          <p:nvPr/>
        </p:nvSpPr>
        <p:spPr>
          <a:xfrm>
            <a:off x="3749090" y="2572630"/>
            <a:ext cx="1645800" cy="423000"/>
          </a:xfrm>
          <a:prstGeom prst="rect">
            <a:avLst/>
          </a:prstGeom>
          <a:solidFill>
            <a:srgbClr val="FCC93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400</a:t>
            </a:r>
            <a:endParaRPr sz="800">
              <a:solidFill>
                <a:schemeClr val="dk1"/>
              </a:solidFill>
              <a:latin typeface="Google Sans Mono"/>
              <a:ea typeface="Google Sans Mono"/>
              <a:cs typeface="Google Sans Mono"/>
              <a:sym typeface="Google Sans Mono"/>
            </a:endParaRPr>
          </a:p>
        </p:txBody>
      </p:sp>
      <p:sp>
        <p:nvSpPr>
          <p:cNvPr id="850" name="Google Shape;850;p89"/>
          <p:cNvSpPr/>
          <p:nvPr/>
        </p:nvSpPr>
        <p:spPr>
          <a:xfrm>
            <a:off x="3749090" y="2995716"/>
            <a:ext cx="1645800" cy="423000"/>
          </a:xfrm>
          <a:prstGeom prst="rect">
            <a:avLst/>
          </a:prstGeom>
          <a:solidFill>
            <a:srgbClr val="FDD66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300</a:t>
            </a:r>
            <a:endParaRPr sz="800">
              <a:solidFill>
                <a:schemeClr val="dk1"/>
              </a:solidFill>
              <a:latin typeface="Google Sans Mono"/>
              <a:ea typeface="Google Sans Mono"/>
              <a:cs typeface="Google Sans Mono"/>
              <a:sym typeface="Google Sans Mono"/>
            </a:endParaRPr>
          </a:p>
        </p:txBody>
      </p:sp>
      <p:sp>
        <p:nvSpPr>
          <p:cNvPr id="851" name="Google Shape;851;p89"/>
          <p:cNvSpPr/>
          <p:nvPr/>
        </p:nvSpPr>
        <p:spPr>
          <a:xfrm>
            <a:off x="3749090" y="3418802"/>
            <a:ext cx="1645800" cy="423000"/>
          </a:xfrm>
          <a:prstGeom prst="rect">
            <a:avLst/>
          </a:prstGeom>
          <a:solidFill>
            <a:srgbClr val="FDE29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200</a:t>
            </a:r>
            <a:endParaRPr sz="800">
              <a:solidFill>
                <a:schemeClr val="dk1"/>
              </a:solidFill>
              <a:latin typeface="Google Sans Mono"/>
              <a:ea typeface="Google Sans Mono"/>
              <a:cs typeface="Google Sans Mono"/>
              <a:sym typeface="Google Sans Mono"/>
            </a:endParaRPr>
          </a:p>
        </p:txBody>
      </p:sp>
      <p:sp>
        <p:nvSpPr>
          <p:cNvPr id="852" name="Google Shape;852;p89"/>
          <p:cNvSpPr/>
          <p:nvPr/>
        </p:nvSpPr>
        <p:spPr>
          <a:xfrm>
            <a:off x="3749090" y="3841888"/>
            <a:ext cx="1645800" cy="423000"/>
          </a:xfrm>
          <a:prstGeom prst="rect">
            <a:avLst/>
          </a:prstGeom>
          <a:solidFill>
            <a:srgbClr val="FEEFC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100</a:t>
            </a:r>
            <a:endParaRPr sz="800">
              <a:solidFill>
                <a:schemeClr val="dk1"/>
              </a:solidFill>
              <a:latin typeface="Google Sans Mono"/>
              <a:ea typeface="Google Sans Mono"/>
              <a:cs typeface="Google Sans Mono"/>
              <a:sym typeface="Google Sans Mono"/>
            </a:endParaRPr>
          </a:p>
        </p:txBody>
      </p:sp>
      <p:sp>
        <p:nvSpPr>
          <p:cNvPr id="853" name="Google Shape;853;p89"/>
          <p:cNvSpPr/>
          <p:nvPr/>
        </p:nvSpPr>
        <p:spPr>
          <a:xfrm>
            <a:off x="3749090" y="4264974"/>
            <a:ext cx="1645800" cy="423000"/>
          </a:xfrm>
          <a:prstGeom prst="rect">
            <a:avLst/>
          </a:prstGeom>
          <a:solidFill>
            <a:srgbClr val="FEF7E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50</a:t>
            </a:r>
            <a:endParaRPr sz="800">
              <a:solidFill>
                <a:schemeClr val="dk1"/>
              </a:solidFill>
              <a:latin typeface="Google Sans Mono"/>
              <a:ea typeface="Google Sans Mono"/>
              <a:cs typeface="Google Sans Mono"/>
              <a:sym typeface="Google Sans Mono"/>
            </a:endParaRPr>
          </a:p>
        </p:txBody>
      </p:sp>
      <p:sp>
        <p:nvSpPr>
          <p:cNvPr id="854" name="Google Shape;854;p89"/>
          <p:cNvSpPr/>
          <p:nvPr/>
        </p:nvSpPr>
        <p:spPr>
          <a:xfrm>
            <a:off x="5394890" y="457200"/>
            <a:ext cx="1645800" cy="423000"/>
          </a:xfrm>
          <a:prstGeom prst="rect">
            <a:avLst/>
          </a:prstGeom>
          <a:solidFill>
            <a:srgbClr val="0D652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900</a:t>
            </a:r>
            <a:endParaRPr sz="800">
              <a:solidFill>
                <a:schemeClr val="lt1"/>
              </a:solidFill>
              <a:latin typeface="Google Sans Mono"/>
              <a:ea typeface="Google Sans Mono"/>
              <a:cs typeface="Google Sans Mono"/>
              <a:sym typeface="Google Sans Mono"/>
            </a:endParaRPr>
          </a:p>
        </p:txBody>
      </p:sp>
      <p:sp>
        <p:nvSpPr>
          <p:cNvPr id="855" name="Google Shape;855;p89"/>
          <p:cNvSpPr/>
          <p:nvPr/>
        </p:nvSpPr>
        <p:spPr>
          <a:xfrm>
            <a:off x="5394890" y="880286"/>
            <a:ext cx="1645800" cy="423000"/>
          </a:xfrm>
          <a:prstGeom prst="rect">
            <a:avLst/>
          </a:prstGeom>
          <a:solidFill>
            <a:srgbClr val="1373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800</a:t>
            </a:r>
            <a:endParaRPr sz="800">
              <a:solidFill>
                <a:schemeClr val="lt1"/>
              </a:solidFill>
              <a:latin typeface="Google Sans Mono"/>
              <a:ea typeface="Google Sans Mono"/>
              <a:cs typeface="Google Sans Mono"/>
              <a:sym typeface="Google Sans Mono"/>
            </a:endParaRPr>
          </a:p>
        </p:txBody>
      </p:sp>
      <p:sp>
        <p:nvSpPr>
          <p:cNvPr id="856" name="Google Shape;856;p89"/>
          <p:cNvSpPr/>
          <p:nvPr/>
        </p:nvSpPr>
        <p:spPr>
          <a:xfrm>
            <a:off x="5394890" y="1303372"/>
            <a:ext cx="1645800" cy="423000"/>
          </a:xfrm>
          <a:prstGeom prst="rect">
            <a:avLst/>
          </a:prstGeom>
          <a:solidFill>
            <a:srgbClr val="18803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700</a:t>
            </a:r>
            <a:endParaRPr sz="800">
              <a:solidFill>
                <a:schemeClr val="lt1"/>
              </a:solidFill>
              <a:latin typeface="Google Sans Mono"/>
              <a:ea typeface="Google Sans Mono"/>
              <a:cs typeface="Google Sans Mono"/>
              <a:sym typeface="Google Sans Mono"/>
            </a:endParaRPr>
          </a:p>
        </p:txBody>
      </p:sp>
      <p:sp>
        <p:nvSpPr>
          <p:cNvPr id="857" name="Google Shape;857;p89"/>
          <p:cNvSpPr/>
          <p:nvPr/>
        </p:nvSpPr>
        <p:spPr>
          <a:xfrm>
            <a:off x="5394890" y="1726458"/>
            <a:ext cx="1645800" cy="423000"/>
          </a:xfrm>
          <a:prstGeom prst="rect">
            <a:avLst/>
          </a:prstGeom>
          <a:solidFill>
            <a:srgbClr val="1E8E3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600</a:t>
            </a:r>
            <a:endParaRPr sz="800">
              <a:solidFill>
                <a:schemeClr val="lt1"/>
              </a:solidFill>
              <a:latin typeface="Google Sans Mono"/>
              <a:ea typeface="Google Sans Mono"/>
              <a:cs typeface="Google Sans Mono"/>
              <a:sym typeface="Google Sans Mono"/>
            </a:endParaRPr>
          </a:p>
        </p:txBody>
      </p:sp>
      <p:sp>
        <p:nvSpPr>
          <p:cNvPr id="858" name="Google Shape;858;p89"/>
          <p:cNvSpPr/>
          <p:nvPr/>
        </p:nvSpPr>
        <p:spPr>
          <a:xfrm>
            <a:off x="5394890" y="2149544"/>
            <a:ext cx="1645800" cy="423000"/>
          </a:xfrm>
          <a:prstGeom prst="rect">
            <a:avLst/>
          </a:prstGeom>
          <a:solidFill>
            <a:srgbClr val="34A85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500</a:t>
            </a:r>
            <a:endParaRPr sz="800">
              <a:solidFill>
                <a:schemeClr val="lt1"/>
              </a:solidFill>
              <a:latin typeface="Google Sans Mono"/>
              <a:ea typeface="Google Sans Mono"/>
              <a:cs typeface="Google Sans Mono"/>
              <a:sym typeface="Google Sans Mono"/>
            </a:endParaRPr>
          </a:p>
        </p:txBody>
      </p:sp>
      <p:sp>
        <p:nvSpPr>
          <p:cNvPr id="859" name="Google Shape;859;p89"/>
          <p:cNvSpPr/>
          <p:nvPr/>
        </p:nvSpPr>
        <p:spPr>
          <a:xfrm>
            <a:off x="5394890" y="2572630"/>
            <a:ext cx="1645800" cy="423000"/>
          </a:xfrm>
          <a:prstGeom prst="rect">
            <a:avLst/>
          </a:prstGeom>
          <a:solidFill>
            <a:srgbClr val="5BB97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400</a:t>
            </a:r>
            <a:endParaRPr sz="800">
              <a:solidFill>
                <a:schemeClr val="dk1"/>
              </a:solidFill>
              <a:latin typeface="Google Sans Mono"/>
              <a:ea typeface="Google Sans Mono"/>
              <a:cs typeface="Google Sans Mono"/>
              <a:sym typeface="Google Sans Mono"/>
            </a:endParaRPr>
          </a:p>
        </p:txBody>
      </p:sp>
      <p:sp>
        <p:nvSpPr>
          <p:cNvPr id="860" name="Google Shape;860;p89"/>
          <p:cNvSpPr/>
          <p:nvPr/>
        </p:nvSpPr>
        <p:spPr>
          <a:xfrm>
            <a:off x="5394890" y="2995716"/>
            <a:ext cx="1645800" cy="423000"/>
          </a:xfrm>
          <a:prstGeom prst="rect">
            <a:avLst/>
          </a:prstGeom>
          <a:solidFill>
            <a:srgbClr val="81C995"/>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300</a:t>
            </a:r>
            <a:endParaRPr sz="800">
              <a:solidFill>
                <a:schemeClr val="dk1"/>
              </a:solidFill>
              <a:latin typeface="Google Sans Mono"/>
              <a:ea typeface="Google Sans Mono"/>
              <a:cs typeface="Google Sans Mono"/>
              <a:sym typeface="Google Sans Mono"/>
            </a:endParaRPr>
          </a:p>
        </p:txBody>
      </p:sp>
      <p:sp>
        <p:nvSpPr>
          <p:cNvPr id="861" name="Google Shape;861;p89"/>
          <p:cNvSpPr/>
          <p:nvPr/>
        </p:nvSpPr>
        <p:spPr>
          <a:xfrm>
            <a:off x="5394890" y="3418802"/>
            <a:ext cx="1645800" cy="423000"/>
          </a:xfrm>
          <a:prstGeom prst="rect">
            <a:avLst/>
          </a:prstGeom>
          <a:solidFill>
            <a:srgbClr val="A8DAB5"/>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200</a:t>
            </a:r>
            <a:endParaRPr sz="800">
              <a:solidFill>
                <a:schemeClr val="dk1"/>
              </a:solidFill>
              <a:latin typeface="Google Sans Mono"/>
              <a:ea typeface="Google Sans Mono"/>
              <a:cs typeface="Google Sans Mono"/>
              <a:sym typeface="Google Sans Mono"/>
            </a:endParaRPr>
          </a:p>
        </p:txBody>
      </p:sp>
      <p:sp>
        <p:nvSpPr>
          <p:cNvPr id="862" name="Google Shape;862;p89"/>
          <p:cNvSpPr/>
          <p:nvPr/>
        </p:nvSpPr>
        <p:spPr>
          <a:xfrm>
            <a:off x="5394890" y="3841888"/>
            <a:ext cx="1645800" cy="423000"/>
          </a:xfrm>
          <a:prstGeom prst="rect">
            <a:avLst/>
          </a:prstGeom>
          <a:solidFill>
            <a:srgbClr val="CEEAD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100</a:t>
            </a:r>
            <a:endParaRPr sz="800">
              <a:solidFill>
                <a:schemeClr val="dk1"/>
              </a:solidFill>
              <a:latin typeface="Google Sans Mono"/>
              <a:ea typeface="Google Sans Mono"/>
              <a:cs typeface="Google Sans Mono"/>
              <a:sym typeface="Google Sans Mono"/>
            </a:endParaRPr>
          </a:p>
        </p:txBody>
      </p:sp>
      <p:sp>
        <p:nvSpPr>
          <p:cNvPr id="863" name="Google Shape;863;p89"/>
          <p:cNvSpPr/>
          <p:nvPr/>
        </p:nvSpPr>
        <p:spPr>
          <a:xfrm>
            <a:off x="5394890" y="4264974"/>
            <a:ext cx="1645800" cy="423000"/>
          </a:xfrm>
          <a:prstGeom prst="rect">
            <a:avLst/>
          </a:prstGeom>
          <a:solidFill>
            <a:srgbClr val="E6F4E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50</a:t>
            </a:r>
            <a:endParaRPr sz="800">
              <a:solidFill>
                <a:schemeClr val="dk1"/>
              </a:solidFill>
              <a:latin typeface="Google Sans Mono"/>
              <a:ea typeface="Google Sans Mono"/>
              <a:cs typeface="Google Sans Mono"/>
              <a:sym typeface="Google Sans Mono"/>
            </a:endParaRPr>
          </a:p>
        </p:txBody>
      </p:sp>
      <p:sp>
        <p:nvSpPr>
          <p:cNvPr id="864" name="Google Shape;864;p89"/>
          <p:cNvSpPr/>
          <p:nvPr/>
        </p:nvSpPr>
        <p:spPr>
          <a:xfrm>
            <a:off x="7040890" y="457200"/>
            <a:ext cx="1645800" cy="423000"/>
          </a:xfrm>
          <a:prstGeom prst="rect">
            <a:avLst/>
          </a:prstGeom>
          <a:solidFill>
            <a:srgbClr val="20212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900</a:t>
            </a:r>
            <a:endParaRPr sz="800">
              <a:solidFill>
                <a:schemeClr val="lt1"/>
              </a:solidFill>
              <a:latin typeface="Google Sans Mono"/>
              <a:ea typeface="Google Sans Mono"/>
              <a:cs typeface="Google Sans Mono"/>
              <a:sym typeface="Google Sans Mono"/>
            </a:endParaRPr>
          </a:p>
        </p:txBody>
      </p:sp>
      <p:sp>
        <p:nvSpPr>
          <p:cNvPr id="865" name="Google Shape;865;p89"/>
          <p:cNvSpPr/>
          <p:nvPr/>
        </p:nvSpPr>
        <p:spPr>
          <a:xfrm>
            <a:off x="7040890" y="880286"/>
            <a:ext cx="1645800" cy="423000"/>
          </a:xfrm>
          <a:prstGeom prst="rect">
            <a:avLst/>
          </a:prstGeom>
          <a:solidFill>
            <a:srgbClr val="3C40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800</a:t>
            </a:r>
            <a:endParaRPr sz="800">
              <a:solidFill>
                <a:schemeClr val="lt1"/>
              </a:solidFill>
              <a:latin typeface="Google Sans Mono"/>
              <a:ea typeface="Google Sans Mono"/>
              <a:cs typeface="Google Sans Mono"/>
              <a:sym typeface="Google Sans Mono"/>
            </a:endParaRPr>
          </a:p>
        </p:txBody>
      </p:sp>
      <p:sp>
        <p:nvSpPr>
          <p:cNvPr id="866" name="Google Shape;866;p89"/>
          <p:cNvSpPr/>
          <p:nvPr/>
        </p:nvSpPr>
        <p:spPr>
          <a:xfrm>
            <a:off x="7040890" y="1303372"/>
            <a:ext cx="1645800" cy="423000"/>
          </a:xfrm>
          <a:prstGeom prst="rect">
            <a:avLst/>
          </a:prstGeom>
          <a:solidFill>
            <a:srgbClr val="5F636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700</a:t>
            </a:r>
            <a:endParaRPr sz="800">
              <a:solidFill>
                <a:schemeClr val="lt1"/>
              </a:solidFill>
              <a:latin typeface="Google Sans Mono"/>
              <a:ea typeface="Google Sans Mono"/>
              <a:cs typeface="Google Sans Mono"/>
              <a:sym typeface="Google Sans Mono"/>
            </a:endParaRPr>
          </a:p>
        </p:txBody>
      </p:sp>
      <p:sp>
        <p:nvSpPr>
          <p:cNvPr id="867" name="Google Shape;867;p89"/>
          <p:cNvSpPr/>
          <p:nvPr/>
        </p:nvSpPr>
        <p:spPr>
          <a:xfrm>
            <a:off x="7040890" y="1726458"/>
            <a:ext cx="1645800" cy="423000"/>
          </a:xfrm>
          <a:prstGeom prst="rect">
            <a:avLst/>
          </a:prstGeom>
          <a:solidFill>
            <a:srgbClr val="80868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600</a:t>
            </a:r>
            <a:endParaRPr sz="800">
              <a:solidFill>
                <a:schemeClr val="lt1"/>
              </a:solidFill>
              <a:latin typeface="Google Sans Mono"/>
              <a:ea typeface="Google Sans Mono"/>
              <a:cs typeface="Google Sans Mono"/>
              <a:sym typeface="Google Sans Mono"/>
            </a:endParaRPr>
          </a:p>
        </p:txBody>
      </p:sp>
      <p:sp>
        <p:nvSpPr>
          <p:cNvPr id="868" name="Google Shape;868;p89"/>
          <p:cNvSpPr/>
          <p:nvPr/>
        </p:nvSpPr>
        <p:spPr>
          <a:xfrm>
            <a:off x="7040890" y="2149544"/>
            <a:ext cx="1645800" cy="423000"/>
          </a:xfrm>
          <a:prstGeom prst="rect">
            <a:avLst/>
          </a:prstGeom>
          <a:solidFill>
            <a:srgbClr val="9AA0A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Google Sans Mono"/>
                <a:ea typeface="Google Sans Mono"/>
                <a:cs typeface="Google Sans Mono"/>
                <a:sym typeface="Google Sans Mono"/>
              </a:rPr>
              <a:t>500</a:t>
            </a:r>
            <a:endParaRPr sz="800">
              <a:solidFill>
                <a:schemeClr val="lt1"/>
              </a:solidFill>
              <a:latin typeface="Google Sans Mono"/>
              <a:ea typeface="Google Sans Mono"/>
              <a:cs typeface="Google Sans Mono"/>
              <a:sym typeface="Google Sans Mono"/>
            </a:endParaRPr>
          </a:p>
        </p:txBody>
      </p:sp>
      <p:sp>
        <p:nvSpPr>
          <p:cNvPr id="869" name="Google Shape;869;p89"/>
          <p:cNvSpPr/>
          <p:nvPr/>
        </p:nvSpPr>
        <p:spPr>
          <a:xfrm>
            <a:off x="7040890" y="2572630"/>
            <a:ext cx="1645800" cy="423000"/>
          </a:xfrm>
          <a:prstGeom prst="rect">
            <a:avLst/>
          </a:prstGeom>
          <a:solidFill>
            <a:srgbClr val="BDC1C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400</a:t>
            </a:r>
            <a:endParaRPr sz="800">
              <a:solidFill>
                <a:schemeClr val="dk1"/>
              </a:solidFill>
              <a:latin typeface="Google Sans Mono"/>
              <a:ea typeface="Google Sans Mono"/>
              <a:cs typeface="Google Sans Mono"/>
              <a:sym typeface="Google Sans Mono"/>
            </a:endParaRPr>
          </a:p>
        </p:txBody>
      </p:sp>
      <p:sp>
        <p:nvSpPr>
          <p:cNvPr id="870" name="Google Shape;870;p89"/>
          <p:cNvSpPr/>
          <p:nvPr/>
        </p:nvSpPr>
        <p:spPr>
          <a:xfrm>
            <a:off x="7040890" y="2995716"/>
            <a:ext cx="1645800" cy="423000"/>
          </a:xfrm>
          <a:prstGeom prst="rect">
            <a:avLst/>
          </a:prstGeom>
          <a:solidFill>
            <a:srgbClr val="DADCE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300</a:t>
            </a:r>
            <a:endParaRPr sz="800">
              <a:solidFill>
                <a:schemeClr val="dk1"/>
              </a:solidFill>
              <a:latin typeface="Google Sans Mono"/>
              <a:ea typeface="Google Sans Mono"/>
              <a:cs typeface="Google Sans Mono"/>
              <a:sym typeface="Google Sans Mono"/>
            </a:endParaRPr>
          </a:p>
        </p:txBody>
      </p:sp>
      <p:sp>
        <p:nvSpPr>
          <p:cNvPr id="871" name="Google Shape;871;p89"/>
          <p:cNvSpPr/>
          <p:nvPr/>
        </p:nvSpPr>
        <p:spPr>
          <a:xfrm>
            <a:off x="7040890" y="3418802"/>
            <a:ext cx="1645800" cy="423000"/>
          </a:xfrm>
          <a:prstGeom prst="rect">
            <a:avLst/>
          </a:prstGeom>
          <a:solidFill>
            <a:srgbClr val="E8EAE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200</a:t>
            </a:r>
            <a:endParaRPr sz="800">
              <a:solidFill>
                <a:schemeClr val="dk1"/>
              </a:solidFill>
              <a:latin typeface="Google Sans Mono"/>
              <a:ea typeface="Google Sans Mono"/>
              <a:cs typeface="Google Sans Mono"/>
              <a:sym typeface="Google Sans Mono"/>
            </a:endParaRPr>
          </a:p>
        </p:txBody>
      </p:sp>
      <p:sp>
        <p:nvSpPr>
          <p:cNvPr id="872" name="Google Shape;872;p89"/>
          <p:cNvSpPr/>
          <p:nvPr/>
        </p:nvSpPr>
        <p:spPr>
          <a:xfrm>
            <a:off x="7040890" y="3841888"/>
            <a:ext cx="1645800" cy="423000"/>
          </a:xfrm>
          <a:prstGeom prst="rect">
            <a:avLst/>
          </a:prstGeom>
          <a:solidFill>
            <a:srgbClr val="F1F3F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100</a:t>
            </a:r>
            <a:endParaRPr sz="800">
              <a:solidFill>
                <a:schemeClr val="dk1"/>
              </a:solidFill>
              <a:latin typeface="Google Sans Mono"/>
              <a:ea typeface="Google Sans Mono"/>
              <a:cs typeface="Google Sans Mono"/>
              <a:sym typeface="Google Sans Mono"/>
            </a:endParaRPr>
          </a:p>
        </p:txBody>
      </p:sp>
      <p:sp>
        <p:nvSpPr>
          <p:cNvPr id="873" name="Google Shape;873;p89"/>
          <p:cNvSpPr/>
          <p:nvPr/>
        </p:nvSpPr>
        <p:spPr>
          <a:xfrm>
            <a:off x="7040890" y="4264974"/>
            <a:ext cx="1645800" cy="423000"/>
          </a:xfrm>
          <a:prstGeom prst="rect">
            <a:avLst/>
          </a:prstGeom>
          <a:solidFill>
            <a:srgbClr val="F8F9F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Google Sans Mono"/>
                <a:ea typeface="Google Sans Mono"/>
                <a:cs typeface="Google Sans Mono"/>
                <a:sym typeface="Google Sans Mono"/>
              </a:rPr>
              <a:t>50</a:t>
            </a:r>
            <a:endParaRPr sz="800">
              <a:solidFill>
                <a:schemeClr val="dk1"/>
              </a:solidFill>
              <a:latin typeface="Google Sans Mono"/>
              <a:ea typeface="Google Sans Mono"/>
              <a:cs typeface="Google Sans Mono"/>
              <a:sym typeface="Google Sans Mono"/>
            </a:endParaRPr>
          </a:p>
        </p:txBody>
      </p:sp>
      <p:sp>
        <p:nvSpPr>
          <p:cNvPr id="874" name="Google Shape;874;p89"/>
          <p:cNvSpPr txBox="1">
            <a:spLocks noGrp="1"/>
          </p:cNvSpPr>
          <p:nvPr>
            <p:ph type="sldNum" idx="12"/>
          </p:nvPr>
        </p:nvSpPr>
        <p:spPr>
          <a:xfrm>
            <a:off x="8556784" y="4749851"/>
            <a:ext cx="548700" cy="393600"/>
          </a:xfrm>
          <a:prstGeom prst="rect">
            <a:avLst/>
          </a:prstGeom>
        </p:spPr>
        <p:txBody>
          <a:bodyPr spcFirstLastPara="1" wrap="square" lIns="91425" tIns="0" rIns="91425" bIns="0" anchor="t"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875"/>
        <p:cNvGrpSpPr/>
        <p:nvPr/>
      </p:nvGrpSpPr>
      <p:grpSpPr>
        <a:xfrm>
          <a:off x="0" y="0"/>
          <a:ext cx="0" cy="0"/>
          <a:chOff x="0" y="0"/>
          <a:chExt cx="0" cy="0"/>
        </a:xfrm>
      </p:grpSpPr>
      <p:sp>
        <p:nvSpPr>
          <p:cNvPr id="876" name="Google Shape;876;p90"/>
          <p:cNvSpPr txBox="1">
            <a:spLocks noGrp="1"/>
          </p:cNvSpPr>
          <p:nvPr>
            <p:ph type="title"/>
          </p:nvPr>
        </p:nvSpPr>
        <p:spPr>
          <a:xfrm>
            <a:off x="311700" y="445025"/>
            <a:ext cx="8520600" cy="572700"/>
          </a:xfrm>
          <a:prstGeom prst="rect">
            <a:avLst/>
          </a:prstGeom>
        </p:spPr>
        <p:txBody>
          <a:bodyPr spcFirstLastPara="1" wrap="square" lIns="0" tIns="0" rIns="0" bIns="0" anchor="t" anchorCtr="0">
            <a:sp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77" name="Google Shape;877;p90"/>
          <p:cNvSpPr txBox="1">
            <a:spLocks noGrp="1"/>
          </p:cNvSpPr>
          <p:nvPr>
            <p:ph type="body" idx="1"/>
          </p:nvPr>
        </p:nvSpPr>
        <p:spPr>
          <a:xfrm>
            <a:off x="311700" y="1152475"/>
            <a:ext cx="8520600" cy="3416400"/>
          </a:xfrm>
          <a:prstGeom prst="rect">
            <a:avLst/>
          </a:prstGeom>
        </p:spPr>
        <p:txBody>
          <a:bodyPr spcFirstLastPara="1" wrap="square" lIns="0" tIns="0" rIns="0" bIns="0" anchor="t" anchorCtr="0">
            <a:sp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878" name="Google Shape;878;p90"/>
          <p:cNvSpPr txBox="1">
            <a:spLocks noGrp="1"/>
          </p:cNvSpPr>
          <p:nvPr>
            <p:ph type="sldNum" idx="12"/>
          </p:nvPr>
        </p:nvSpPr>
        <p:spPr>
          <a:xfrm>
            <a:off x="8472458" y="4663217"/>
            <a:ext cx="548700" cy="393600"/>
          </a:xfrm>
          <a:prstGeom prst="rect">
            <a:avLst/>
          </a:prstGeom>
        </p:spPr>
        <p:txBody>
          <a:bodyPr spcFirstLastPara="1" wrap="square" lIns="91425" tIns="0" rIns="91425" bIns="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theme" Target="../theme/theme3.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8" Type="http://schemas.openxmlformats.org/officeDocument/2006/relationships/slideLayout" Target="../slideLayouts/slideLayout57.xml"/><Relationship Id="rId3"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606750" y="335750"/>
            <a:ext cx="7938300" cy="4477500"/>
          </a:xfrm>
          <a:prstGeom prst="rect">
            <a:avLst/>
          </a:prstGeom>
          <a:noFill/>
          <a:ln>
            <a:noFill/>
          </a:ln>
        </p:spPr>
        <p:txBody>
          <a:bodyPr spcFirstLastPara="1" wrap="square" lIns="0" tIns="0" rIns="0" bIns="0" anchor="t" anchorCtr="0">
            <a:noAutofit/>
          </a:bodyPr>
          <a:lstStyle>
            <a:lvl1pPr marL="457200" lvl="0" indent="-304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marL="914400" lvl="1" indent="-304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marL="1371600" lvl="2" indent="-304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marL="1828800" lvl="3" indent="-304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marL="2286000" lvl="4" indent="-304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marL="2743200" lvl="5" indent="-304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marL="3200400" lvl="6" indent="-304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marL="3657600" lvl="7" indent="-304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marL="4114800" lvl="8" indent="-304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9pPr>
          </a:lstStyle>
          <a:p>
            <a:endParaRPr/>
          </a:p>
        </p:txBody>
      </p:sp>
      <p:sp>
        <p:nvSpPr>
          <p:cNvPr id="52" name="Google Shape;52;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DM Sans"/>
                <a:ea typeface="DM Sans"/>
                <a:cs typeface="DM Sans"/>
                <a:sym typeface="DM Sans"/>
              </a:defRPr>
            </a:lvl1pPr>
            <a:lvl2pPr lvl="1" algn="r">
              <a:buNone/>
              <a:defRPr sz="1300">
                <a:solidFill>
                  <a:schemeClr val="dk2"/>
                </a:solidFill>
                <a:latin typeface="DM Sans"/>
                <a:ea typeface="DM Sans"/>
                <a:cs typeface="DM Sans"/>
                <a:sym typeface="DM Sans"/>
              </a:defRPr>
            </a:lvl2pPr>
            <a:lvl3pPr lvl="2" algn="r">
              <a:buNone/>
              <a:defRPr sz="1300">
                <a:solidFill>
                  <a:schemeClr val="dk2"/>
                </a:solidFill>
                <a:latin typeface="DM Sans"/>
                <a:ea typeface="DM Sans"/>
                <a:cs typeface="DM Sans"/>
                <a:sym typeface="DM Sans"/>
              </a:defRPr>
            </a:lvl3pPr>
            <a:lvl4pPr lvl="3" algn="r">
              <a:buNone/>
              <a:defRPr sz="1300">
                <a:solidFill>
                  <a:schemeClr val="dk2"/>
                </a:solidFill>
                <a:latin typeface="DM Sans"/>
                <a:ea typeface="DM Sans"/>
                <a:cs typeface="DM Sans"/>
                <a:sym typeface="DM Sans"/>
              </a:defRPr>
            </a:lvl4pPr>
            <a:lvl5pPr lvl="4" algn="r">
              <a:buNone/>
              <a:defRPr sz="1300">
                <a:solidFill>
                  <a:schemeClr val="dk2"/>
                </a:solidFill>
                <a:latin typeface="DM Sans"/>
                <a:ea typeface="DM Sans"/>
                <a:cs typeface="DM Sans"/>
                <a:sym typeface="DM Sans"/>
              </a:defRPr>
            </a:lvl5pPr>
            <a:lvl6pPr lvl="5" algn="r">
              <a:buNone/>
              <a:defRPr sz="1300">
                <a:solidFill>
                  <a:schemeClr val="dk2"/>
                </a:solidFill>
                <a:latin typeface="DM Sans"/>
                <a:ea typeface="DM Sans"/>
                <a:cs typeface="DM Sans"/>
                <a:sym typeface="DM Sans"/>
              </a:defRPr>
            </a:lvl6pPr>
            <a:lvl7pPr lvl="6" algn="r">
              <a:buNone/>
              <a:defRPr sz="1300">
                <a:solidFill>
                  <a:schemeClr val="dk2"/>
                </a:solidFill>
                <a:latin typeface="DM Sans"/>
                <a:ea typeface="DM Sans"/>
                <a:cs typeface="DM Sans"/>
                <a:sym typeface="DM Sans"/>
              </a:defRPr>
            </a:lvl7pPr>
            <a:lvl8pPr lvl="7" algn="r">
              <a:buNone/>
              <a:defRPr sz="1300">
                <a:solidFill>
                  <a:schemeClr val="dk2"/>
                </a:solidFill>
                <a:latin typeface="DM Sans"/>
                <a:ea typeface="DM Sans"/>
                <a:cs typeface="DM Sans"/>
                <a:sym typeface="DM Sans"/>
              </a:defRPr>
            </a:lvl8pPr>
            <a:lvl9pPr lvl="8" algn="r">
              <a:buNone/>
              <a:defRPr sz="1300">
                <a:solidFill>
                  <a:schemeClr val="dk2"/>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2">
          <p15:clr>
            <a:srgbClr val="EA4335"/>
          </p15:clr>
        </p15:guide>
        <p15:guide id="2" pos="663">
          <p15:clr>
            <a:srgbClr val="EA4335"/>
          </p15:clr>
        </p15:guide>
        <p15:guide id="3" pos="806">
          <p15:clr>
            <a:srgbClr val="EA4335"/>
          </p15:clr>
        </p15:guide>
        <p15:guide id="4" pos="1092">
          <p15:clr>
            <a:srgbClr val="EA4335"/>
          </p15:clr>
        </p15:guide>
        <p15:guide id="5" pos="1236">
          <p15:clr>
            <a:srgbClr val="EA4335"/>
          </p15:clr>
        </p15:guide>
        <p15:guide id="6" pos="1521">
          <p15:clr>
            <a:srgbClr val="EA4335"/>
          </p15:clr>
        </p15:guide>
        <p15:guide id="7" pos="1665">
          <p15:clr>
            <a:srgbClr val="EA4335"/>
          </p15:clr>
        </p15:guide>
        <p15:guide id="8" pos="1950">
          <p15:clr>
            <a:srgbClr val="EA4335"/>
          </p15:clr>
        </p15:guide>
        <p15:guide id="9" pos="2094">
          <p15:clr>
            <a:srgbClr val="EA4335"/>
          </p15:clr>
        </p15:guide>
        <p15:guide id="10" pos="2379">
          <p15:clr>
            <a:srgbClr val="EA4335"/>
          </p15:clr>
        </p15:guide>
        <p15:guide id="11" pos="2523">
          <p15:clr>
            <a:srgbClr val="EA4335"/>
          </p15:clr>
        </p15:guide>
        <p15:guide id="12" pos="2808">
          <p15:clr>
            <a:srgbClr val="EA4335"/>
          </p15:clr>
        </p15:guide>
        <p15:guide id="13" pos="2952">
          <p15:clr>
            <a:srgbClr val="EA4335"/>
          </p15:clr>
        </p15:guide>
        <p15:guide id="14" pos="3238">
          <p15:clr>
            <a:srgbClr val="EA4335"/>
          </p15:clr>
        </p15:guide>
        <p15:guide id="15" pos="3381">
          <p15:clr>
            <a:srgbClr val="EA4335"/>
          </p15:clr>
        </p15:guide>
        <p15:guide id="16" pos="3666">
          <p15:clr>
            <a:srgbClr val="EA4335"/>
          </p15:clr>
        </p15:guide>
        <p15:guide id="17" pos="3810">
          <p15:clr>
            <a:srgbClr val="EA4335"/>
          </p15:clr>
        </p15:guide>
        <p15:guide id="18" pos="4095">
          <p15:clr>
            <a:srgbClr val="EA4335"/>
          </p15:clr>
        </p15:guide>
        <p15:guide id="19" pos="4239">
          <p15:clr>
            <a:srgbClr val="EA4335"/>
          </p15:clr>
        </p15:guide>
        <p15:guide id="20" pos="4525">
          <p15:clr>
            <a:srgbClr val="EA4335"/>
          </p15:clr>
        </p15:guide>
        <p15:guide id="21" pos="4668">
          <p15:clr>
            <a:srgbClr val="EA4335"/>
          </p15:clr>
        </p15:guide>
        <p15:guide id="22" pos="4954">
          <p15:clr>
            <a:srgbClr val="EA4335"/>
          </p15:clr>
        </p15:guide>
        <p15:guide id="23" pos="5097">
          <p15:clr>
            <a:srgbClr val="EA4335"/>
          </p15:clr>
        </p15:guide>
        <p15:guide id="24" pos="5383">
          <p15:clr>
            <a:srgbClr val="EA4335"/>
          </p15:clr>
        </p15:guide>
        <p15:guide id="25" pos="5637">
          <p15:clr>
            <a:srgbClr val="EA4335"/>
          </p15:clr>
        </p15:guide>
        <p15:guide id="26" orient="horz" pos="211">
          <p15:clr>
            <a:srgbClr val="EA4335"/>
          </p15:clr>
        </p15:guide>
        <p15:guide id="27" orient="horz" pos="430">
          <p15:clr>
            <a:srgbClr val="EA4335"/>
          </p15:clr>
        </p15:guide>
        <p15:guide id="28" orient="horz" pos="648">
          <p15:clr>
            <a:srgbClr val="EA4335"/>
          </p15:clr>
        </p15:guide>
        <p15:guide id="29" orient="horz" pos="866">
          <p15:clr>
            <a:srgbClr val="EA4335"/>
          </p15:clr>
        </p15:guide>
        <p15:guide id="30" orient="horz" pos="1084">
          <p15:clr>
            <a:srgbClr val="EA4335"/>
          </p15:clr>
        </p15:guide>
        <p15:guide id="31" orient="horz" pos="1302">
          <p15:clr>
            <a:srgbClr val="EA4335"/>
          </p15:clr>
        </p15:guide>
        <p15:guide id="32" orient="horz" pos="1520">
          <p15:clr>
            <a:srgbClr val="EA4335"/>
          </p15:clr>
        </p15:guide>
        <p15:guide id="33" orient="horz" pos="1738">
          <p15:clr>
            <a:srgbClr val="EA4335"/>
          </p15:clr>
        </p15:guide>
        <p15:guide id="34" orient="horz" pos="1956">
          <p15:clr>
            <a:srgbClr val="EA4335"/>
          </p15:clr>
        </p15:guide>
        <p15:guide id="35" orient="horz" pos="2174">
          <p15:clr>
            <a:srgbClr val="EA4335"/>
          </p15:clr>
        </p15:guide>
        <p15:guide id="36" orient="horz" pos="2392">
          <p15:clr>
            <a:srgbClr val="EA4335"/>
          </p15:clr>
        </p15:guide>
        <p15:guide id="37" orient="horz" pos="2610">
          <p15:clr>
            <a:srgbClr val="EA4335"/>
          </p15:clr>
        </p15:guide>
        <p15:guide id="38" orient="horz" pos="3032">
          <p15:clr>
            <a:srgbClr val="EA4335"/>
          </p15:clr>
        </p15:guide>
        <p15:guide id="39" orient="horz" pos="2828">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38"/>
        <p:cNvGrpSpPr/>
        <p:nvPr/>
      </p:nvGrpSpPr>
      <p:grpSpPr>
        <a:xfrm>
          <a:off x="0" y="0"/>
          <a:ext cx="0" cy="0"/>
          <a:chOff x="0" y="0"/>
          <a:chExt cx="0" cy="0"/>
        </a:xfrm>
      </p:grpSpPr>
      <p:sp>
        <p:nvSpPr>
          <p:cNvPr id="439" name="Google Shape;439;p52"/>
          <p:cNvSpPr txBox="1">
            <a:spLocks noGrp="1"/>
          </p:cNvSpPr>
          <p:nvPr>
            <p:ph type="body" idx="1"/>
          </p:nvPr>
        </p:nvSpPr>
        <p:spPr>
          <a:xfrm>
            <a:off x="457200" y="1535475"/>
            <a:ext cx="8229300" cy="3152700"/>
          </a:xfrm>
          <a:prstGeom prst="rect">
            <a:avLst/>
          </a:prstGeom>
          <a:noFill/>
          <a:ln>
            <a:noFill/>
          </a:ln>
        </p:spPr>
        <p:txBody>
          <a:bodyPr spcFirstLastPara="1" wrap="square" lIns="0" tIns="0" rIns="0" bIns="0" anchor="t" anchorCtr="0">
            <a:spAutoFit/>
          </a:bodyPr>
          <a:lstStyle>
            <a:lvl1pPr marL="457200" lvl="0" indent="-2921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1pPr>
            <a:lvl2pPr marL="914400" lvl="1" indent="-2921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2pPr>
            <a:lvl3pPr marL="1371600" lvl="2" indent="-2921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3pPr>
            <a:lvl4pPr marL="1828800" lvl="3" indent="-2921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4pPr>
            <a:lvl5pPr marL="2286000" lvl="4" indent="-2921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5pPr>
            <a:lvl6pPr marL="2743200" lvl="5" indent="-2921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6pPr>
            <a:lvl7pPr marL="3200400" lvl="6" indent="-2921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7pPr>
            <a:lvl8pPr marL="3657600" lvl="7" indent="-2921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8pPr>
            <a:lvl9pPr marL="4114800" lvl="8" indent="-2921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9pPr>
          </a:lstStyle>
          <a:p>
            <a:endParaRPr/>
          </a:p>
        </p:txBody>
      </p:sp>
      <p:sp>
        <p:nvSpPr>
          <p:cNvPr id="440" name="Google Shape;440;p52"/>
          <p:cNvSpPr txBox="1">
            <a:spLocks noGrp="1"/>
          </p:cNvSpPr>
          <p:nvPr>
            <p:ph type="title"/>
          </p:nvPr>
        </p:nvSpPr>
        <p:spPr>
          <a:xfrm>
            <a:off x="457200" y="457200"/>
            <a:ext cx="8229300" cy="310800"/>
          </a:xfrm>
          <a:prstGeom prst="rect">
            <a:avLst/>
          </a:prstGeom>
          <a:noFill/>
          <a:ln>
            <a:noFill/>
          </a:ln>
        </p:spPr>
        <p:txBody>
          <a:bodyPr spcFirstLastPara="1" wrap="square" lIns="0" tIns="0" rIns="0" bIns="0" anchor="t" anchorCtr="0">
            <a:spAutoFit/>
          </a:bodyPr>
          <a:lstStyle>
            <a:lvl1pPr lvl="0">
              <a:spcBef>
                <a:spcPts val="0"/>
              </a:spcBef>
              <a:spcAft>
                <a:spcPts val="0"/>
              </a:spcAft>
              <a:buClr>
                <a:schemeClr val="dk1"/>
              </a:buClr>
              <a:buSzPts val="2000"/>
              <a:buFont typeface="Google Sans"/>
              <a:buNone/>
              <a:defRPr sz="20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441" name="Google Shape;441;p52"/>
          <p:cNvSpPr txBox="1"/>
          <p:nvPr/>
        </p:nvSpPr>
        <p:spPr>
          <a:xfrm>
            <a:off x="6695775" y="187250"/>
            <a:ext cx="1990800" cy="92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00">
                <a:solidFill>
                  <a:schemeClr val="accent5"/>
                </a:solidFill>
                <a:latin typeface="Google Sans Text"/>
                <a:ea typeface="Google Sans Text"/>
                <a:cs typeface="Google Sans Text"/>
                <a:sym typeface="Google Sans Text"/>
              </a:rPr>
              <a:t>Confidential - Google DeepMind</a:t>
            </a:r>
            <a:endParaRPr sz="600">
              <a:solidFill>
                <a:schemeClr val="accent5"/>
              </a:solidFill>
              <a:latin typeface="Google Sans Text"/>
              <a:ea typeface="Google Sans Text"/>
              <a:cs typeface="Google Sans Text"/>
              <a:sym typeface="Google Sans Text"/>
            </a:endParaRPr>
          </a:p>
        </p:txBody>
      </p:sp>
      <p:sp>
        <p:nvSpPr>
          <p:cNvPr id="442" name="Google Shape;442;p52"/>
          <p:cNvSpPr txBox="1">
            <a:spLocks noGrp="1"/>
          </p:cNvSpPr>
          <p:nvPr>
            <p:ph type="sldNum" idx="12"/>
          </p:nvPr>
        </p:nvSpPr>
        <p:spPr>
          <a:xfrm>
            <a:off x="8771700" y="4874225"/>
            <a:ext cx="372300" cy="92400"/>
          </a:xfrm>
          <a:prstGeom prst="rect">
            <a:avLst/>
          </a:prstGeom>
          <a:noFill/>
          <a:ln>
            <a:noFill/>
          </a:ln>
        </p:spPr>
        <p:txBody>
          <a:bodyPr spcFirstLastPara="1" wrap="square" lIns="91425" tIns="0" rIns="91425" bIns="0" anchor="ctr" anchorCtr="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8">
          <p15:clr>
            <a:schemeClr val="accent2"/>
          </p15:clr>
        </p15:guide>
        <p15:guide id="2" pos="288">
          <p15:clr>
            <a:schemeClr val="accent2"/>
          </p15:clr>
        </p15:guide>
        <p15:guide id="3" orient="horz" pos="2953">
          <p15:clr>
            <a:schemeClr val="accent2"/>
          </p15:clr>
        </p15:guide>
        <p15:guide id="4" pos="5472">
          <p15:clr>
            <a:schemeClr val="accent2"/>
          </p15:clr>
        </p15:guide>
        <p15:guide id="5" orient="horz" pos="915">
          <p15:clr>
            <a:schemeClr val="accent2"/>
          </p15:clr>
        </p15:guide>
        <p15:guide id="6" orient="horz" pos="967">
          <p15:clr>
            <a:schemeClr val="accent2"/>
          </p15:clr>
        </p15:guide>
        <p15:guide id="7" orient="horz" pos="1595">
          <p15:clr>
            <a:schemeClr val="accent2"/>
          </p15:clr>
        </p15:guide>
        <p15:guide id="8" orient="horz" pos="1646">
          <p15:clr>
            <a:schemeClr val="accent2"/>
          </p15:clr>
        </p15:guide>
        <p15:guide id="9" orient="horz" pos="2274">
          <p15:clr>
            <a:schemeClr val="accent2"/>
          </p15:clr>
        </p15:guide>
        <p15:guide id="10" orient="horz" pos="2326">
          <p15:clr>
            <a:schemeClr val="accent2"/>
          </p15:clr>
        </p15:guide>
        <p15:guide id="11" pos="1981">
          <p15:clr>
            <a:schemeClr val="accent2"/>
          </p15:clr>
        </p15:guide>
        <p15:guide id="12" pos="2033">
          <p15:clr>
            <a:schemeClr val="accent2"/>
          </p15:clr>
        </p15:guide>
        <p15:guide id="13" pos="3727">
          <p15:clr>
            <a:schemeClr val="accent2"/>
          </p15:clr>
        </p15:guide>
        <p15:guide id="14" pos="3779">
          <p15:clr>
            <a:schemeClr val="accent2"/>
          </p15:clr>
        </p15:guide>
        <p15:guide id="15" pos="2854">
          <p15:clr>
            <a:schemeClr val="accent1"/>
          </p15:clr>
        </p15:guide>
        <p15:guide id="16" pos="2905">
          <p15:clr>
            <a:schemeClr val="accent1"/>
          </p15:clr>
        </p15:guide>
        <p15:guide id="17" pos="4163">
          <p15:clr>
            <a:schemeClr val="accent1"/>
          </p15:clr>
        </p15:guide>
        <p15:guide id="18" pos="4215">
          <p15:clr>
            <a:schemeClr val="accent1"/>
          </p15:clr>
        </p15:guide>
        <p15:guide id="19" pos="1546">
          <p15:clr>
            <a:schemeClr val="accent1"/>
          </p15:clr>
        </p15:guide>
        <p15:guide id="20" pos="1598">
          <p15:clr>
            <a:schemeClr val="accent1"/>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hyperlink" Target="https://neural-assets.github.io/" TargetMode="External"/><Relationship Id="rId7"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5.gif"/><Relationship Id="rId11" Type="http://schemas.openxmlformats.org/officeDocument/2006/relationships/image" Target="../media/image10.png"/><Relationship Id="rId5" Type="http://schemas.openxmlformats.org/officeDocument/2006/relationships/image" Target="../media/image4.gif"/><Relationship Id="rId10" Type="http://schemas.openxmlformats.org/officeDocument/2006/relationships/image" Target="../media/image9.jpg"/><Relationship Id="rId4" Type="http://schemas.openxmlformats.org/officeDocument/2006/relationships/image" Target="../media/image3.gif"/><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1.gif"/></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1.gif"/><Relationship Id="rId5" Type="http://schemas.openxmlformats.org/officeDocument/2006/relationships/image" Target="../media/image20.png"/><Relationship Id="rId4" Type="http://schemas.openxmlformats.org/officeDocument/2006/relationships/image" Target="../media/image40.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3.gif"/><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gif"/><Relationship Id="rId3" Type="http://schemas.openxmlformats.org/officeDocument/2006/relationships/image" Target="../media/image25.png"/><Relationship Id="rId7" Type="http://schemas.openxmlformats.org/officeDocument/2006/relationships/image" Target="../media/image48.png"/><Relationship Id="rId12" Type="http://schemas.openxmlformats.org/officeDocument/2006/relationships/image" Target="../media/image53.gif"/><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27.gif"/><Relationship Id="rId11" Type="http://schemas.openxmlformats.org/officeDocument/2006/relationships/image" Target="../media/image52.gif"/><Relationship Id="rId5" Type="http://schemas.openxmlformats.org/officeDocument/2006/relationships/image" Target="../media/image4.gif"/><Relationship Id="rId10" Type="http://schemas.openxmlformats.org/officeDocument/2006/relationships/image" Target="../media/image51.gif"/><Relationship Id="rId4" Type="http://schemas.openxmlformats.org/officeDocument/2006/relationships/image" Target="../media/image26.gif"/><Relationship Id="rId9" Type="http://schemas.openxmlformats.org/officeDocument/2006/relationships/image" Target="../media/image50.gif"/><Relationship Id="rId14" Type="http://schemas.openxmlformats.org/officeDocument/2006/relationships/image" Target="../media/image55.gif"/></Relationships>
</file>

<file path=ppt/slides/_rels/slide24.xml.rels><?xml version="1.0" encoding="UTF-8" standalone="yes"?>
<Relationships xmlns="http://schemas.openxmlformats.org/package/2006/relationships"><Relationship Id="rId8" Type="http://schemas.openxmlformats.org/officeDocument/2006/relationships/image" Target="../media/image61.gif"/><Relationship Id="rId13" Type="http://schemas.openxmlformats.org/officeDocument/2006/relationships/image" Target="../media/image65.gif"/><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4.gif"/><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59.gif"/><Relationship Id="rId11" Type="http://schemas.openxmlformats.org/officeDocument/2006/relationships/image" Target="../media/image63.png"/><Relationship Id="rId5" Type="http://schemas.openxmlformats.org/officeDocument/2006/relationships/image" Target="../media/image58.gif"/><Relationship Id="rId10" Type="http://schemas.openxmlformats.org/officeDocument/2006/relationships/image" Target="../media/image62.gif"/><Relationship Id="rId4" Type="http://schemas.openxmlformats.org/officeDocument/2006/relationships/image" Target="../media/image57.gif"/><Relationship Id="rId9" Type="http://schemas.openxmlformats.org/officeDocument/2006/relationships/image" Target="../media/image6.gif"/><Relationship Id="rId14" Type="http://schemas.openxmlformats.org/officeDocument/2006/relationships/image" Target="../media/image66.gif"/></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69.gif"/><Relationship Id="rId7" Type="http://schemas.openxmlformats.org/officeDocument/2006/relationships/image" Target="../media/image73.gif"/><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hyperlink" Target="https://neural-assets.github.io/" TargetMode="External"/><Relationship Id="rId7" Type="http://schemas.openxmlformats.org/officeDocument/2006/relationships/image" Target="../media/image6.gif"/><Relationship Id="rId2" Type="http://schemas.openxmlformats.org/officeDocument/2006/relationships/notesSlide" Target="../notesSlides/notesSlide29.xml"/><Relationship Id="rId1" Type="http://schemas.openxmlformats.org/officeDocument/2006/relationships/slideLayout" Target="../slideLayouts/slideLayout51.xml"/><Relationship Id="rId6" Type="http://schemas.openxmlformats.org/officeDocument/2006/relationships/image" Target="../media/image5.gif"/><Relationship Id="rId11" Type="http://schemas.openxmlformats.org/officeDocument/2006/relationships/image" Target="../media/image9.jpg"/><Relationship Id="rId5" Type="http://schemas.openxmlformats.org/officeDocument/2006/relationships/image" Target="../media/image4.gif"/><Relationship Id="rId10" Type="http://schemas.openxmlformats.org/officeDocument/2006/relationships/image" Target="../media/image8.png"/><Relationship Id="rId4" Type="http://schemas.openxmlformats.org/officeDocument/2006/relationships/image" Target="../media/image3.gif"/><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4.gif"/><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7.gif"/><Relationship Id="rId5" Type="http://schemas.openxmlformats.org/officeDocument/2006/relationships/image" Target="../media/image4.gif"/><Relationship Id="rId4"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91"/>
          <p:cNvSpPr txBox="1">
            <a:spLocks noGrp="1"/>
          </p:cNvSpPr>
          <p:nvPr>
            <p:ph type="subTitle" idx="1"/>
          </p:nvPr>
        </p:nvSpPr>
        <p:spPr>
          <a:xfrm>
            <a:off x="3314275" y="2237075"/>
            <a:ext cx="5372400" cy="267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500">
                <a:solidFill>
                  <a:srgbClr val="666666"/>
                </a:solidFill>
              </a:rPr>
              <a:t>Ziyi Wu, Yulia Rubanova, Rishabh Kabra, Drew A. Hudson, </a:t>
            </a:r>
            <a:br>
              <a:rPr lang="en" sz="1500">
                <a:solidFill>
                  <a:srgbClr val="666666"/>
                </a:solidFill>
              </a:rPr>
            </a:br>
            <a:r>
              <a:rPr lang="en" sz="1500">
                <a:solidFill>
                  <a:srgbClr val="666666"/>
                </a:solidFill>
              </a:rPr>
              <a:t>Igor Gilitschenski, Yusuf Aytar, Sjoerd van Steenkiste, </a:t>
            </a:r>
            <a:br>
              <a:rPr lang="en" sz="1500">
                <a:solidFill>
                  <a:srgbClr val="666666"/>
                </a:solidFill>
              </a:rPr>
            </a:br>
            <a:r>
              <a:rPr lang="en" sz="1500">
                <a:solidFill>
                  <a:srgbClr val="666666"/>
                </a:solidFill>
              </a:rPr>
              <a:t>Kelsey R. Allen, Thomas Kipf</a:t>
            </a:r>
            <a:endParaRPr sz="1500">
              <a:solidFill>
                <a:srgbClr val="666666"/>
              </a:solidFill>
            </a:endParaRPr>
          </a:p>
          <a:p>
            <a:pPr marL="0" lvl="0" indent="0" algn="l" rtl="0">
              <a:spcBef>
                <a:spcPts val="0"/>
              </a:spcBef>
              <a:spcAft>
                <a:spcPts val="0"/>
              </a:spcAft>
              <a:buNone/>
            </a:pPr>
            <a:endParaRPr sz="1500"/>
          </a:p>
          <a:p>
            <a:pPr marL="0" lvl="0" indent="0" algn="l" rtl="0">
              <a:spcBef>
                <a:spcPts val="0"/>
              </a:spcBef>
              <a:spcAft>
                <a:spcPts val="0"/>
              </a:spcAft>
              <a:buNone/>
            </a:pPr>
            <a:r>
              <a:rPr lang="en" sz="1500"/>
              <a:t>Project page: </a:t>
            </a:r>
            <a:r>
              <a:rPr lang="en" sz="1500" u="sng">
                <a:solidFill>
                  <a:schemeClr val="hlink"/>
                </a:solidFill>
                <a:hlinkClick r:id="rId3"/>
              </a:rPr>
              <a:t>https://neural-assets.github.io/</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700" b="1"/>
              <a:t>NeurIPS 2024</a:t>
            </a:r>
            <a:endParaRPr sz="1700" b="1"/>
          </a:p>
          <a:p>
            <a:pPr marL="0" lvl="0" indent="0" algn="l" rtl="0">
              <a:spcBef>
                <a:spcPts val="0"/>
              </a:spcBef>
              <a:spcAft>
                <a:spcPts val="0"/>
              </a:spcAft>
              <a:buNone/>
            </a:pPr>
            <a:r>
              <a:rPr lang="en" sz="1700" b="1">
                <a:solidFill>
                  <a:schemeClr val="accent2"/>
                </a:solidFill>
              </a:rPr>
              <a:t>Spotlight</a:t>
            </a:r>
            <a:endParaRPr sz="1700" b="1">
              <a:solidFill>
                <a:schemeClr val="accent2"/>
              </a:solidFill>
            </a:endParaRPr>
          </a:p>
        </p:txBody>
      </p:sp>
      <p:sp>
        <p:nvSpPr>
          <p:cNvPr id="884" name="Google Shape;884;p91"/>
          <p:cNvSpPr/>
          <p:nvPr/>
        </p:nvSpPr>
        <p:spPr>
          <a:xfrm rot="-545638">
            <a:off x="2701755" y="2647236"/>
            <a:ext cx="552343" cy="288578"/>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885" name="Google Shape;885;p91"/>
          <p:cNvSpPr txBox="1">
            <a:spLocks noGrp="1"/>
          </p:cNvSpPr>
          <p:nvPr>
            <p:ph type="title"/>
          </p:nvPr>
        </p:nvSpPr>
        <p:spPr>
          <a:xfrm>
            <a:off x="3314125" y="780525"/>
            <a:ext cx="5372400" cy="1274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4400"/>
              <a:t>Neural Assets:</a:t>
            </a:r>
            <a:endParaRPr sz="4400"/>
          </a:p>
          <a:p>
            <a:pPr marL="0" lvl="0" indent="0" algn="l" rtl="0">
              <a:spcBef>
                <a:spcPts val="0"/>
              </a:spcBef>
              <a:spcAft>
                <a:spcPts val="0"/>
              </a:spcAft>
              <a:buNone/>
            </a:pPr>
            <a:r>
              <a:rPr lang="en" sz="2400"/>
              <a:t>3D-Aware Multi-Object Scene</a:t>
            </a:r>
            <a:endParaRPr sz="2400"/>
          </a:p>
          <a:p>
            <a:pPr marL="0" lvl="0" indent="0" algn="l" rtl="0">
              <a:spcBef>
                <a:spcPts val="0"/>
              </a:spcBef>
              <a:spcAft>
                <a:spcPts val="0"/>
              </a:spcAft>
              <a:buNone/>
            </a:pPr>
            <a:r>
              <a:rPr lang="en" sz="2400"/>
              <a:t>Synthesis with Image Diffusion Models</a:t>
            </a:r>
            <a:endParaRPr sz="2400"/>
          </a:p>
        </p:txBody>
      </p:sp>
      <p:pic>
        <p:nvPicPr>
          <p:cNvPr id="886" name="Google Shape;886;p91"/>
          <p:cNvPicPr preferRelativeResize="0"/>
          <p:nvPr/>
        </p:nvPicPr>
        <p:blipFill>
          <a:blip r:embed="rId4">
            <a:alphaModFix/>
          </a:blip>
          <a:stretch>
            <a:fillRect/>
          </a:stretch>
        </p:blipFill>
        <p:spPr>
          <a:xfrm>
            <a:off x="0" y="828500"/>
            <a:ext cx="1472525" cy="1438333"/>
          </a:xfrm>
          <a:prstGeom prst="rect">
            <a:avLst/>
          </a:prstGeom>
          <a:noFill/>
          <a:ln>
            <a:noFill/>
          </a:ln>
        </p:spPr>
      </p:pic>
      <p:pic>
        <p:nvPicPr>
          <p:cNvPr id="887" name="Google Shape;887;p91"/>
          <p:cNvPicPr preferRelativeResize="0"/>
          <p:nvPr/>
        </p:nvPicPr>
        <p:blipFill>
          <a:blip r:embed="rId5">
            <a:alphaModFix/>
          </a:blip>
          <a:stretch>
            <a:fillRect/>
          </a:stretch>
        </p:blipFill>
        <p:spPr>
          <a:xfrm>
            <a:off x="1472525" y="828500"/>
            <a:ext cx="1472525" cy="1438333"/>
          </a:xfrm>
          <a:prstGeom prst="rect">
            <a:avLst/>
          </a:prstGeom>
          <a:noFill/>
          <a:ln>
            <a:noFill/>
          </a:ln>
        </p:spPr>
      </p:pic>
      <p:pic>
        <p:nvPicPr>
          <p:cNvPr id="888" name="Google Shape;888;p91"/>
          <p:cNvPicPr preferRelativeResize="0"/>
          <p:nvPr/>
        </p:nvPicPr>
        <p:blipFill>
          <a:blip r:embed="rId6">
            <a:alphaModFix/>
          </a:blip>
          <a:stretch>
            <a:fillRect/>
          </a:stretch>
        </p:blipFill>
        <p:spPr>
          <a:xfrm>
            <a:off x="0" y="2266833"/>
            <a:ext cx="1472525" cy="1438333"/>
          </a:xfrm>
          <a:prstGeom prst="rect">
            <a:avLst/>
          </a:prstGeom>
          <a:noFill/>
          <a:ln>
            <a:noFill/>
          </a:ln>
        </p:spPr>
      </p:pic>
      <p:pic>
        <p:nvPicPr>
          <p:cNvPr id="889" name="Google Shape;889;p91"/>
          <p:cNvPicPr preferRelativeResize="0"/>
          <p:nvPr/>
        </p:nvPicPr>
        <p:blipFill>
          <a:blip r:embed="rId7">
            <a:alphaModFix/>
          </a:blip>
          <a:stretch>
            <a:fillRect/>
          </a:stretch>
        </p:blipFill>
        <p:spPr>
          <a:xfrm>
            <a:off x="1472525" y="2266833"/>
            <a:ext cx="1472525" cy="1438333"/>
          </a:xfrm>
          <a:prstGeom prst="rect">
            <a:avLst/>
          </a:prstGeom>
          <a:noFill/>
          <a:ln>
            <a:noFill/>
          </a:ln>
        </p:spPr>
      </p:pic>
      <p:pic>
        <p:nvPicPr>
          <p:cNvPr id="890" name="Google Shape;890;p91"/>
          <p:cNvPicPr preferRelativeResize="0"/>
          <p:nvPr/>
        </p:nvPicPr>
        <p:blipFill rotWithShape="1">
          <a:blip r:embed="rId8">
            <a:alphaModFix/>
          </a:blip>
          <a:srcRect r="75157"/>
          <a:stretch/>
        </p:blipFill>
        <p:spPr>
          <a:xfrm>
            <a:off x="0" y="3705167"/>
            <a:ext cx="2933824" cy="1438334"/>
          </a:xfrm>
          <a:prstGeom prst="rect">
            <a:avLst/>
          </a:prstGeom>
          <a:noFill/>
          <a:ln>
            <a:noFill/>
          </a:ln>
        </p:spPr>
      </p:pic>
      <p:pic>
        <p:nvPicPr>
          <p:cNvPr id="891" name="Google Shape;891;p91"/>
          <p:cNvPicPr preferRelativeResize="0"/>
          <p:nvPr/>
        </p:nvPicPr>
        <p:blipFill>
          <a:blip r:embed="rId9">
            <a:alphaModFix/>
          </a:blip>
          <a:stretch>
            <a:fillRect/>
          </a:stretch>
        </p:blipFill>
        <p:spPr>
          <a:xfrm>
            <a:off x="7181575" y="702600"/>
            <a:ext cx="701901" cy="701901"/>
          </a:xfrm>
          <a:prstGeom prst="rect">
            <a:avLst/>
          </a:prstGeom>
          <a:noFill/>
          <a:ln>
            <a:noFill/>
          </a:ln>
        </p:spPr>
      </p:pic>
      <p:pic>
        <p:nvPicPr>
          <p:cNvPr id="892" name="Google Shape;892;p91"/>
          <p:cNvPicPr preferRelativeResize="0"/>
          <p:nvPr/>
        </p:nvPicPr>
        <p:blipFill>
          <a:blip r:embed="rId10">
            <a:alphaModFix/>
          </a:blip>
          <a:stretch>
            <a:fillRect/>
          </a:stretch>
        </p:blipFill>
        <p:spPr>
          <a:xfrm>
            <a:off x="7883477" y="702600"/>
            <a:ext cx="873584" cy="701899"/>
          </a:xfrm>
          <a:prstGeom prst="rect">
            <a:avLst/>
          </a:prstGeom>
          <a:noFill/>
          <a:ln>
            <a:noFill/>
          </a:ln>
        </p:spPr>
      </p:pic>
      <p:pic>
        <p:nvPicPr>
          <p:cNvPr id="893" name="Google Shape;893;p91"/>
          <p:cNvPicPr preferRelativeResize="0"/>
          <p:nvPr/>
        </p:nvPicPr>
        <p:blipFill>
          <a:blip r:embed="rId11">
            <a:alphaModFix/>
          </a:blip>
          <a:stretch>
            <a:fillRect/>
          </a:stretch>
        </p:blipFill>
        <p:spPr>
          <a:xfrm>
            <a:off x="7724165" y="3724477"/>
            <a:ext cx="1192200" cy="1192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00"/>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Method: Neural Assets</a:t>
            </a:r>
            <a:endParaRPr/>
          </a:p>
        </p:txBody>
      </p:sp>
      <p:sp>
        <p:nvSpPr>
          <p:cNvPr id="1019" name="Google Shape;1019;p100"/>
          <p:cNvSpPr txBox="1">
            <a:spLocks noGrp="1"/>
          </p:cNvSpPr>
          <p:nvPr>
            <p:ph type="body" idx="4294967295"/>
          </p:nvPr>
        </p:nvSpPr>
        <p:spPr>
          <a:xfrm>
            <a:off x="539675" y="816375"/>
            <a:ext cx="5862600" cy="343800"/>
          </a:xfrm>
          <a:prstGeom prst="rect">
            <a:avLst/>
          </a:prstGeom>
        </p:spPr>
        <p:txBody>
          <a:bodyPr spcFirstLastPara="1" wrap="square" lIns="0" tIns="0" rIns="0" bIns="0" anchor="t" anchorCtr="0">
            <a:noAutofit/>
          </a:bodyPr>
          <a:lstStyle/>
          <a:p>
            <a:pPr marL="457200" lvl="0" indent="-330200" algn="l" rtl="0">
              <a:spcBef>
                <a:spcPts val="0"/>
              </a:spcBef>
              <a:spcAft>
                <a:spcPts val="1000"/>
              </a:spcAft>
              <a:buSzPts val="1600"/>
              <a:buFont typeface="Wingdings" panose="05000000000000000000" pitchFamily="2" charset="2"/>
              <a:buChar char="l"/>
            </a:pPr>
            <a:r>
              <a:rPr lang="en" sz="1600" dirty="0"/>
              <a:t>What can we learn from Computer Graphics workflows?</a:t>
            </a:r>
            <a:endParaRPr sz="1600" b="1" dirty="0">
              <a:solidFill>
                <a:srgbClr val="4A86E8"/>
              </a:solidFill>
            </a:endParaRPr>
          </a:p>
        </p:txBody>
      </p:sp>
      <p:grpSp>
        <p:nvGrpSpPr>
          <p:cNvPr id="1020" name="Google Shape;1020;p100"/>
          <p:cNvGrpSpPr/>
          <p:nvPr/>
        </p:nvGrpSpPr>
        <p:grpSpPr>
          <a:xfrm>
            <a:off x="438825" y="2433550"/>
            <a:ext cx="7040100" cy="2595901"/>
            <a:chOff x="438825" y="2509750"/>
            <a:chExt cx="7040100" cy="2595901"/>
          </a:xfrm>
        </p:grpSpPr>
        <p:grpSp>
          <p:nvGrpSpPr>
            <p:cNvPr id="1021" name="Google Shape;1021;p100"/>
            <p:cNvGrpSpPr/>
            <p:nvPr/>
          </p:nvGrpSpPr>
          <p:grpSpPr>
            <a:xfrm>
              <a:off x="1961425" y="3105025"/>
              <a:ext cx="4782152" cy="2000626"/>
              <a:chOff x="925350" y="2976925"/>
              <a:chExt cx="4782153" cy="2000626"/>
            </a:xfrm>
          </p:grpSpPr>
          <p:pic>
            <p:nvPicPr>
              <p:cNvPr id="1022" name="Google Shape;1022;p100"/>
              <p:cNvPicPr preferRelativeResize="0"/>
              <p:nvPr/>
            </p:nvPicPr>
            <p:blipFill>
              <a:blip r:embed="rId3">
                <a:alphaModFix/>
              </a:blip>
              <a:stretch>
                <a:fillRect/>
              </a:stretch>
            </p:blipFill>
            <p:spPr>
              <a:xfrm>
                <a:off x="925350" y="2976925"/>
                <a:ext cx="4782153" cy="2000626"/>
              </a:xfrm>
              <a:prstGeom prst="rect">
                <a:avLst/>
              </a:prstGeom>
              <a:noFill/>
              <a:ln>
                <a:noFill/>
              </a:ln>
            </p:spPr>
          </p:pic>
          <p:sp>
            <p:nvSpPr>
              <p:cNvPr id="1023" name="Google Shape;1023;p100"/>
              <p:cNvSpPr/>
              <p:nvPr/>
            </p:nvSpPr>
            <p:spPr>
              <a:xfrm>
                <a:off x="2682275" y="3913350"/>
                <a:ext cx="611700" cy="244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grpSp>
        <p:sp>
          <p:nvSpPr>
            <p:cNvPr id="1024" name="Google Shape;1024;p100"/>
            <p:cNvSpPr txBox="1"/>
            <p:nvPr/>
          </p:nvSpPr>
          <p:spPr>
            <a:xfrm>
              <a:off x="438825" y="2509750"/>
              <a:ext cx="7040100" cy="805318"/>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1000"/>
                </a:spcAft>
                <a:buClr>
                  <a:schemeClr val="dk2"/>
                </a:buClr>
                <a:buSzPts val="1600"/>
                <a:buFont typeface="Wingdings" panose="05000000000000000000" pitchFamily="2" charset="2"/>
                <a:buChar char="l"/>
              </a:pPr>
              <a:r>
                <a:rPr lang="en" sz="1600" b="1" dirty="0">
                  <a:solidFill>
                    <a:schemeClr val="dk2"/>
                  </a:solidFill>
                  <a:latin typeface="DM Sans"/>
                  <a:ea typeface="DM Sans"/>
                  <a:cs typeface="DM Sans"/>
                  <a:sym typeface="DM Sans"/>
                </a:rPr>
                <a:t>Neural Asset</a:t>
              </a:r>
              <a:r>
                <a:rPr lang="en" sz="1600" dirty="0">
                  <a:solidFill>
                    <a:schemeClr val="dk2"/>
                  </a:solidFill>
                  <a:latin typeface="DM Sans"/>
                  <a:ea typeface="DM Sans"/>
                  <a:cs typeface="DM Sans"/>
                  <a:sym typeface="DM Sans"/>
                </a:rPr>
                <a:t>: per-object representation, factorized into </a:t>
              </a:r>
              <a:r>
                <a:rPr lang="en" sz="1600" dirty="0">
                  <a:latin typeface="DM Sans"/>
                  <a:ea typeface="DM Sans"/>
                  <a:cs typeface="DM Sans"/>
                  <a:sym typeface="DM Sans"/>
                </a:rPr>
                <a:t>disentangled</a:t>
              </a:r>
              <a:r>
                <a:rPr lang="en" sz="1600" b="1" dirty="0">
                  <a:solidFill>
                    <a:srgbClr val="4A86E8"/>
                  </a:solidFill>
                  <a:latin typeface="DM Sans"/>
                  <a:ea typeface="DM Sans"/>
                  <a:cs typeface="DM Sans"/>
                  <a:sym typeface="DM Sans"/>
                </a:rPr>
                <a:t> appearance </a:t>
              </a:r>
              <a:r>
                <a:rPr lang="en" sz="1600" dirty="0">
                  <a:latin typeface="DM Sans"/>
                  <a:ea typeface="DM Sans"/>
                  <a:cs typeface="DM Sans"/>
                  <a:sym typeface="DM Sans"/>
                </a:rPr>
                <a:t>and</a:t>
              </a:r>
              <a:r>
                <a:rPr lang="en" sz="1600" b="1" dirty="0">
                  <a:solidFill>
                    <a:srgbClr val="4A86E8"/>
                  </a:solidFill>
                  <a:latin typeface="DM Sans"/>
                  <a:ea typeface="DM Sans"/>
                  <a:cs typeface="DM Sans"/>
                  <a:sym typeface="DM Sans"/>
                </a:rPr>
                <a:t> </a:t>
              </a:r>
              <a:r>
                <a:rPr lang="en" sz="1600" b="1" dirty="0">
                  <a:solidFill>
                    <a:srgbClr val="CC4125"/>
                  </a:solidFill>
                  <a:latin typeface="DM Sans"/>
                  <a:ea typeface="DM Sans"/>
                  <a:cs typeface="DM Sans"/>
                  <a:sym typeface="DM Sans"/>
                </a:rPr>
                <a:t>pose </a:t>
              </a:r>
              <a:r>
                <a:rPr lang="en" sz="1600" dirty="0">
                  <a:latin typeface="DM Sans"/>
                  <a:ea typeface="DM Sans"/>
                  <a:cs typeface="DM Sans"/>
                  <a:sym typeface="DM Sans"/>
                </a:rPr>
                <a:t>tokens</a:t>
              </a:r>
              <a:endParaRPr dirty="0"/>
            </a:p>
          </p:txBody>
        </p:sp>
      </p:grpSp>
      <p:sp>
        <p:nvSpPr>
          <p:cNvPr id="1025" name="Google Shape;1025;p100"/>
          <p:cNvSpPr txBox="1"/>
          <p:nvPr/>
        </p:nvSpPr>
        <p:spPr>
          <a:xfrm>
            <a:off x="245025" y="1135450"/>
            <a:ext cx="7233900" cy="1298100"/>
          </a:xfrm>
          <a:prstGeom prst="rect">
            <a:avLst/>
          </a:prstGeom>
          <a:noFill/>
          <a:ln>
            <a:noFill/>
          </a:ln>
        </p:spPr>
        <p:txBody>
          <a:bodyPr spcFirstLastPara="1" wrap="square" lIns="91425" tIns="91425" rIns="91425" bIns="91425" anchor="t" anchorCtr="0">
            <a:spAutoFit/>
          </a:bodyPr>
          <a:lstStyle/>
          <a:p>
            <a:pPr marL="914400" lvl="1" indent="-330200" algn="l" rtl="0">
              <a:spcBef>
                <a:spcPts val="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3D assets are </a:t>
            </a:r>
            <a:r>
              <a:rPr lang="en" sz="1600" b="1">
                <a:solidFill>
                  <a:schemeClr val="dk2"/>
                </a:solidFill>
                <a:latin typeface="DM Sans"/>
                <a:ea typeface="DM Sans"/>
                <a:cs typeface="DM Sans"/>
                <a:sym typeface="DM Sans"/>
              </a:rPr>
              <a:t>reusable</a:t>
            </a:r>
            <a:r>
              <a:rPr lang="en" sz="1600">
                <a:solidFill>
                  <a:schemeClr val="dk2"/>
                </a:solidFill>
                <a:latin typeface="DM Sans"/>
                <a:ea typeface="DM Sans"/>
                <a:cs typeface="DM Sans"/>
                <a:sym typeface="DM Sans"/>
              </a:rPr>
              <a:t>, with a fixed </a:t>
            </a:r>
            <a:r>
              <a:rPr lang="en" sz="1600" b="1">
                <a:solidFill>
                  <a:schemeClr val="dk2"/>
                </a:solidFill>
                <a:latin typeface="DM Sans"/>
                <a:ea typeface="DM Sans"/>
                <a:cs typeface="DM Sans"/>
                <a:sym typeface="DM Sans"/>
              </a:rPr>
              <a:t>appearance</a:t>
            </a:r>
            <a:br>
              <a:rPr lang="en" sz="1600" b="1">
                <a:solidFill>
                  <a:schemeClr val="dk2"/>
                </a:solidFill>
                <a:latin typeface="DM Sans"/>
                <a:ea typeface="DM Sans"/>
                <a:cs typeface="DM Sans"/>
                <a:sym typeface="DM Sans"/>
              </a:rPr>
            </a:br>
            <a:r>
              <a:rPr lang="en" sz="1600">
                <a:solidFill>
                  <a:srgbClr val="92908C"/>
                </a:solidFill>
                <a:latin typeface="DM Sans"/>
                <a:ea typeface="DM Sans"/>
                <a:cs typeface="DM Sans"/>
                <a:sym typeface="DM Sans"/>
              </a:rPr>
              <a:t>(e.g. canonical 3D shape &amp; texture)</a:t>
            </a:r>
            <a:endParaRPr sz="1600">
              <a:solidFill>
                <a:srgbClr val="92908C"/>
              </a:solidFill>
              <a:latin typeface="DM Sans"/>
              <a:ea typeface="DM Sans"/>
              <a:cs typeface="DM Sans"/>
              <a:sym typeface="DM Sans"/>
            </a:endParaRPr>
          </a:p>
          <a:p>
            <a:pPr marL="914400" lvl="1" indent="-330200" algn="l" rtl="0">
              <a:spcBef>
                <a:spcPts val="1000"/>
              </a:spcBef>
              <a:spcAft>
                <a:spcPts val="1000"/>
              </a:spcAft>
              <a:buClr>
                <a:schemeClr val="dk2"/>
              </a:buClr>
              <a:buSzPts val="1600"/>
              <a:buFont typeface="DM Sans"/>
              <a:buChar char="○"/>
            </a:pPr>
            <a:r>
              <a:rPr lang="en" sz="1600">
                <a:solidFill>
                  <a:schemeClr val="dk2"/>
                </a:solidFill>
                <a:latin typeface="DM Sans"/>
                <a:ea typeface="DM Sans"/>
                <a:cs typeface="DM Sans"/>
                <a:sym typeface="DM Sans"/>
              </a:rPr>
              <a:t>Creators only change their </a:t>
            </a:r>
            <a:r>
              <a:rPr lang="en" sz="1600" b="1">
                <a:solidFill>
                  <a:schemeClr val="dk2"/>
                </a:solidFill>
                <a:latin typeface="DM Sans"/>
                <a:ea typeface="DM Sans"/>
                <a:cs typeface="DM Sans"/>
                <a:sym typeface="DM Sans"/>
              </a:rPr>
              <a:t>pose</a:t>
            </a:r>
            <a:br>
              <a:rPr lang="en" sz="1600">
                <a:solidFill>
                  <a:schemeClr val="dk2"/>
                </a:solidFill>
                <a:latin typeface="DM Sans"/>
                <a:ea typeface="DM Sans"/>
                <a:cs typeface="DM Sans"/>
                <a:sym typeface="DM Sans"/>
              </a:rPr>
            </a:br>
            <a:r>
              <a:rPr lang="en" sz="1600">
                <a:solidFill>
                  <a:srgbClr val="92908C"/>
                </a:solidFill>
                <a:latin typeface="DM Sans"/>
                <a:ea typeface="DM Sans"/>
                <a:cs typeface="DM Sans"/>
                <a:sym typeface="DM Sans"/>
              </a:rPr>
              <a:t>(e.g. rigid transformation &amp; scaling)</a:t>
            </a:r>
            <a:endParaRPr/>
          </a:p>
        </p:txBody>
      </p:sp>
      <p:pic>
        <p:nvPicPr>
          <p:cNvPr id="1026" name="Google Shape;1026;p100"/>
          <p:cNvPicPr preferRelativeResize="0"/>
          <p:nvPr/>
        </p:nvPicPr>
        <p:blipFill>
          <a:blip r:embed="rId4">
            <a:alphaModFix/>
          </a:blip>
          <a:stretch>
            <a:fillRect/>
          </a:stretch>
        </p:blipFill>
        <p:spPr>
          <a:xfrm>
            <a:off x="6889412" y="739538"/>
            <a:ext cx="1809264" cy="1809272"/>
          </a:xfrm>
          <a:prstGeom prst="rect">
            <a:avLst/>
          </a:prstGeom>
          <a:noFill/>
          <a:ln>
            <a:noFill/>
          </a:ln>
        </p:spPr>
      </p:pic>
      <p:sp>
        <p:nvSpPr>
          <p:cNvPr id="1027" name="Google Shape;1027;p10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01"/>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Method: Neural Assets</a:t>
            </a:r>
            <a:endParaRPr/>
          </a:p>
        </p:txBody>
      </p:sp>
      <p:sp>
        <p:nvSpPr>
          <p:cNvPr id="1033" name="Google Shape;1033;p101"/>
          <p:cNvSpPr txBox="1">
            <a:spLocks noGrp="1"/>
          </p:cNvSpPr>
          <p:nvPr>
            <p:ph type="body" idx="4294967295"/>
          </p:nvPr>
        </p:nvSpPr>
        <p:spPr>
          <a:xfrm>
            <a:off x="539675" y="816375"/>
            <a:ext cx="5862600" cy="3438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Font typeface="Wingdings" panose="05000000000000000000" pitchFamily="2" charset="2"/>
              <a:buChar char="l"/>
            </a:pPr>
            <a:r>
              <a:rPr lang="en" sz="1600" dirty="0"/>
              <a:t>But, what data should we use?</a:t>
            </a:r>
            <a:endParaRPr sz="1600" dirty="0"/>
          </a:p>
          <a:p>
            <a:pPr marL="914400" lvl="1" indent="-330200" algn="l" rtl="0">
              <a:spcBef>
                <a:spcPts val="1000"/>
              </a:spcBef>
              <a:spcAft>
                <a:spcPts val="0"/>
              </a:spcAft>
              <a:buSzPts val="1600"/>
              <a:buChar char="○"/>
            </a:pPr>
            <a:r>
              <a:rPr lang="en" sz="1600" b="1" dirty="0"/>
              <a:t>Need</a:t>
            </a:r>
            <a:r>
              <a:rPr lang="en" sz="1600" dirty="0"/>
              <a:t>: same object under different poses</a:t>
            </a:r>
            <a:endParaRPr sz="1600" dirty="0"/>
          </a:p>
          <a:p>
            <a:pPr marL="914400" lvl="1" indent="-330200" algn="l" rtl="0">
              <a:spcBef>
                <a:spcPts val="1000"/>
              </a:spcBef>
              <a:spcAft>
                <a:spcPts val="1000"/>
              </a:spcAft>
              <a:buSzPts val="1600"/>
              <a:buChar char="○"/>
            </a:pPr>
            <a:r>
              <a:rPr lang="en" sz="1600" dirty="0"/>
              <a:t>Hard to obtain in real world…</a:t>
            </a:r>
            <a:endParaRPr sz="1600" dirty="0"/>
          </a:p>
        </p:txBody>
      </p:sp>
      <p:grpSp>
        <p:nvGrpSpPr>
          <p:cNvPr id="1034" name="Google Shape;1034;p101"/>
          <p:cNvGrpSpPr/>
          <p:nvPr/>
        </p:nvGrpSpPr>
        <p:grpSpPr>
          <a:xfrm>
            <a:off x="481900" y="1856513"/>
            <a:ext cx="7382026" cy="2548162"/>
            <a:chOff x="481900" y="1932713"/>
            <a:chExt cx="7382026" cy="2548162"/>
          </a:xfrm>
        </p:grpSpPr>
        <p:sp>
          <p:nvSpPr>
            <p:cNvPr id="1035" name="Google Shape;1035;p101"/>
            <p:cNvSpPr txBox="1"/>
            <p:nvPr/>
          </p:nvSpPr>
          <p:spPr>
            <a:xfrm>
              <a:off x="481900" y="1932713"/>
              <a:ext cx="5683800" cy="55909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1000"/>
                </a:spcAft>
                <a:buClr>
                  <a:schemeClr val="dk2"/>
                </a:buClr>
                <a:buSzPts val="1600"/>
                <a:buFont typeface="Wingdings" panose="05000000000000000000" pitchFamily="2" charset="2"/>
                <a:buChar char="l"/>
              </a:pPr>
              <a:r>
                <a:rPr lang="en" sz="1600" b="1" dirty="0">
                  <a:solidFill>
                    <a:srgbClr val="EA4335"/>
                  </a:solidFill>
                  <a:latin typeface="DM Sans"/>
                  <a:ea typeface="DM Sans"/>
                  <a:cs typeface="DM Sans"/>
                  <a:sym typeface="DM Sans"/>
                </a:rPr>
                <a:t>Video</a:t>
              </a:r>
              <a:r>
                <a:rPr lang="en" sz="1600" dirty="0">
                  <a:solidFill>
                    <a:srgbClr val="EA4335"/>
                  </a:solidFill>
                  <a:latin typeface="DM Sans"/>
                  <a:ea typeface="DM Sans"/>
                  <a:cs typeface="DM Sans"/>
                  <a:sym typeface="DM Sans"/>
                </a:rPr>
                <a:t> </a:t>
              </a:r>
              <a:r>
                <a:rPr lang="en" sz="1600" dirty="0">
                  <a:solidFill>
                    <a:schemeClr val="dk2"/>
                  </a:solidFill>
                  <a:latin typeface="DM Sans"/>
                  <a:ea typeface="DM Sans"/>
                  <a:cs typeface="DM Sans"/>
                  <a:sym typeface="DM Sans"/>
                </a:rPr>
                <a:t>as a scalable data source!</a:t>
              </a:r>
              <a:endParaRPr dirty="0"/>
            </a:p>
          </p:txBody>
        </p:sp>
        <p:pic>
          <p:nvPicPr>
            <p:cNvPr id="1036" name="Google Shape;1036;p101"/>
            <p:cNvPicPr preferRelativeResize="0"/>
            <p:nvPr/>
          </p:nvPicPr>
          <p:blipFill>
            <a:blip r:embed="rId3">
              <a:alphaModFix/>
            </a:blip>
            <a:stretch>
              <a:fillRect/>
            </a:stretch>
          </p:blipFill>
          <p:spPr>
            <a:xfrm>
              <a:off x="1240875" y="2571750"/>
              <a:ext cx="1599494" cy="1600200"/>
            </a:xfrm>
            <a:prstGeom prst="rect">
              <a:avLst/>
            </a:prstGeom>
            <a:noFill/>
            <a:ln>
              <a:noFill/>
            </a:ln>
          </p:spPr>
        </p:pic>
        <p:pic>
          <p:nvPicPr>
            <p:cNvPr id="1037" name="Google Shape;1037;p101"/>
            <p:cNvPicPr preferRelativeResize="0"/>
            <p:nvPr/>
          </p:nvPicPr>
          <p:blipFill>
            <a:blip r:embed="rId4">
              <a:alphaModFix/>
            </a:blip>
            <a:stretch>
              <a:fillRect/>
            </a:stretch>
          </p:blipFill>
          <p:spPr>
            <a:xfrm>
              <a:off x="2915394" y="2571750"/>
              <a:ext cx="1599494" cy="1600200"/>
            </a:xfrm>
            <a:prstGeom prst="rect">
              <a:avLst/>
            </a:prstGeom>
            <a:noFill/>
            <a:ln>
              <a:noFill/>
            </a:ln>
          </p:spPr>
        </p:pic>
        <p:pic>
          <p:nvPicPr>
            <p:cNvPr id="1038" name="Google Shape;1038;p101"/>
            <p:cNvPicPr preferRelativeResize="0"/>
            <p:nvPr/>
          </p:nvPicPr>
          <p:blipFill>
            <a:blip r:embed="rId5">
              <a:alphaModFix/>
            </a:blip>
            <a:stretch>
              <a:fillRect/>
            </a:stretch>
          </p:blipFill>
          <p:spPr>
            <a:xfrm>
              <a:off x="4589913" y="2571750"/>
              <a:ext cx="1599494" cy="1600200"/>
            </a:xfrm>
            <a:prstGeom prst="rect">
              <a:avLst/>
            </a:prstGeom>
            <a:noFill/>
            <a:ln>
              <a:noFill/>
            </a:ln>
          </p:spPr>
        </p:pic>
        <p:pic>
          <p:nvPicPr>
            <p:cNvPr id="1039" name="Google Shape;1039;p101"/>
            <p:cNvPicPr preferRelativeResize="0"/>
            <p:nvPr/>
          </p:nvPicPr>
          <p:blipFill>
            <a:blip r:embed="rId6">
              <a:alphaModFix/>
            </a:blip>
            <a:stretch>
              <a:fillRect/>
            </a:stretch>
          </p:blipFill>
          <p:spPr>
            <a:xfrm>
              <a:off x="6264432" y="2571750"/>
              <a:ext cx="1599494" cy="1600200"/>
            </a:xfrm>
            <a:prstGeom prst="rect">
              <a:avLst/>
            </a:prstGeom>
            <a:noFill/>
            <a:ln>
              <a:noFill/>
            </a:ln>
          </p:spPr>
        </p:pic>
        <p:sp>
          <p:nvSpPr>
            <p:cNvPr id="1040" name="Google Shape;1040;p101"/>
            <p:cNvSpPr/>
            <p:nvPr/>
          </p:nvSpPr>
          <p:spPr>
            <a:xfrm>
              <a:off x="3281650" y="4236075"/>
              <a:ext cx="2535600" cy="244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grpSp>
      <p:sp>
        <p:nvSpPr>
          <p:cNvPr id="1041" name="Google Shape;1041;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02"/>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Neural Assets Learning</a:t>
            </a:r>
            <a:endParaRPr/>
          </a:p>
        </p:txBody>
      </p:sp>
      <p:sp>
        <p:nvSpPr>
          <p:cNvPr id="1047" name="Google Shape;1047;p102"/>
          <p:cNvSpPr txBox="1">
            <a:spLocks noGrp="1"/>
          </p:cNvSpPr>
          <p:nvPr>
            <p:ph type="body" idx="4294967295"/>
          </p:nvPr>
        </p:nvSpPr>
        <p:spPr>
          <a:xfrm>
            <a:off x="539675" y="816375"/>
            <a:ext cx="7525200" cy="5295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Font typeface="Wingdings" panose="05000000000000000000" pitchFamily="2" charset="2"/>
              <a:buChar char="l"/>
            </a:pPr>
            <a:r>
              <a:rPr lang="en" sz="1600" dirty="0"/>
              <a:t>How to disentangle appearance and pose?</a:t>
            </a:r>
            <a:endParaRPr sz="1600" dirty="0"/>
          </a:p>
          <a:p>
            <a:pPr marL="914400" lvl="1" indent="-330200" algn="l" rtl="0">
              <a:spcBef>
                <a:spcPts val="1000"/>
              </a:spcBef>
              <a:spcAft>
                <a:spcPts val="1000"/>
              </a:spcAft>
              <a:buSzPts val="1600"/>
              <a:buChar char="○"/>
            </a:pPr>
            <a:r>
              <a:rPr lang="en" sz="1600" b="1" dirty="0"/>
              <a:t>High-level idea</a:t>
            </a:r>
            <a:r>
              <a:rPr lang="en" sz="1600" dirty="0"/>
              <a:t>: encode them from different video frames</a:t>
            </a:r>
            <a:endParaRPr sz="1600" dirty="0"/>
          </a:p>
        </p:txBody>
      </p:sp>
      <p:pic>
        <p:nvPicPr>
          <p:cNvPr id="1048" name="Google Shape;1048;p102"/>
          <p:cNvPicPr preferRelativeResize="0"/>
          <p:nvPr/>
        </p:nvPicPr>
        <p:blipFill>
          <a:blip r:embed="rId3">
            <a:alphaModFix/>
          </a:blip>
          <a:stretch>
            <a:fillRect/>
          </a:stretch>
        </p:blipFill>
        <p:spPr>
          <a:xfrm>
            <a:off x="1559225" y="1672900"/>
            <a:ext cx="3849991" cy="3416625"/>
          </a:xfrm>
          <a:prstGeom prst="rect">
            <a:avLst/>
          </a:prstGeom>
          <a:noFill/>
          <a:ln>
            <a:noFill/>
          </a:ln>
        </p:spPr>
      </p:pic>
      <p:pic>
        <p:nvPicPr>
          <p:cNvPr id="1049" name="Google Shape;1049;p102"/>
          <p:cNvPicPr preferRelativeResize="0"/>
          <p:nvPr/>
        </p:nvPicPr>
        <p:blipFill>
          <a:blip r:embed="rId4">
            <a:alphaModFix/>
          </a:blip>
          <a:stretch>
            <a:fillRect/>
          </a:stretch>
        </p:blipFill>
        <p:spPr>
          <a:xfrm>
            <a:off x="1746504" y="1676400"/>
            <a:ext cx="3656524" cy="3416625"/>
          </a:xfrm>
          <a:prstGeom prst="rect">
            <a:avLst/>
          </a:prstGeom>
          <a:noFill/>
          <a:ln>
            <a:noFill/>
          </a:ln>
        </p:spPr>
      </p:pic>
      <p:pic>
        <p:nvPicPr>
          <p:cNvPr id="1050" name="Google Shape;1050;p102"/>
          <p:cNvPicPr preferRelativeResize="0"/>
          <p:nvPr/>
        </p:nvPicPr>
        <p:blipFill>
          <a:blip r:embed="rId5">
            <a:alphaModFix/>
          </a:blip>
          <a:stretch>
            <a:fillRect/>
          </a:stretch>
        </p:blipFill>
        <p:spPr>
          <a:xfrm>
            <a:off x="1764792" y="1673352"/>
            <a:ext cx="5749836" cy="3416625"/>
          </a:xfrm>
          <a:prstGeom prst="rect">
            <a:avLst/>
          </a:prstGeom>
          <a:noFill/>
          <a:ln>
            <a:noFill/>
          </a:ln>
        </p:spPr>
      </p:pic>
      <p:sp>
        <p:nvSpPr>
          <p:cNvPr id="1051" name="Google Shape;1051;p102"/>
          <p:cNvSpPr txBox="1"/>
          <p:nvPr/>
        </p:nvSpPr>
        <p:spPr>
          <a:xfrm>
            <a:off x="441350" y="1483175"/>
            <a:ext cx="5820300" cy="431100"/>
          </a:xfrm>
          <a:prstGeom prst="rect">
            <a:avLst/>
          </a:prstGeom>
          <a:noFill/>
          <a:ln>
            <a:noFill/>
          </a:ln>
        </p:spPr>
        <p:txBody>
          <a:bodyPr spcFirstLastPara="1" wrap="square" lIns="91425" tIns="91425" rIns="91425" bIns="91425" anchor="t" anchorCtr="0">
            <a:spAutoFit/>
          </a:bodyPr>
          <a:lstStyle/>
          <a:p>
            <a:pPr marL="914400" lvl="1" indent="-330200" algn="l" rtl="0">
              <a:spcBef>
                <a:spcPts val="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Appearance token is </a:t>
            </a:r>
            <a:r>
              <a:rPr lang="en" sz="1600" b="1">
                <a:solidFill>
                  <a:srgbClr val="CC4125"/>
                </a:solidFill>
                <a:latin typeface="DM Sans"/>
                <a:ea typeface="DM Sans"/>
                <a:cs typeface="DM Sans"/>
                <a:sym typeface="DM Sans"/>
              </a:rPr>
              <a:t>pose-invariant</a:t>
            </a:r>
            <a:endParaRPr sz="1600" b="1">
              <a:solidFill>
                <a:srgbClr val="CC4125"/>
              </a:solidFill>
              <a:latin typeface="DM Sans"/>
              <a:ea typeface="DM Sans"/>
              <a:cs typeface="DM Sans"/>
              <a:sym typeface="DM Sans"/>
            </a:endParaRPr>
          </a:p>
        </p:txBody>
      </p:sp>
      <p:sp>
        <p:nvSpPr>
          <p:cNvPr id="1052" name="Google Shape;1052;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3"/>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Neural Assets Architecture</a:t>
            </a:r>
            <a:endParaRPr/>
          </a:p>
        </p:txBody>
      </p:sp>
      <p:sp>
        <p:nvSpPr>
          <p:cNvPr id="1058" name="Google Shape;1058;p103"/>
          <p:cNvSpPr txBox="1">
            <a:spLocks noGrp="1"/>
          </p:cNvSpPr>
          <p:nvPr>
            <p:ph type="body" idx="4294967295"/>
          </p:nvPr>
        </p:nvSpPr>
        <p:spPr>
          <a:xfrm>
            <a:off x="539675" y="816375"/>
            <a:ext cx="7747800" cy="5295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Font typeface="Wingdings" panose="05000000000000000000" pitchFamily="2" charset="2"/>
              <a:buChar char="l"/>
            </a:pPr>
            <a:r>
              <a:rPr lang="en" sz="1600" b="1" dirty="0"/>
              <a:t>Appearance</a:t>
            </a:r>
            <a:r>
              <a:rPr lang="en" sz="1600" dirty="0"/>
              <a:t>: RoIAlign with 2D boxes</a:t>
            </a:r>
            <a:endParaRPr sz="1600" dirty="0"/>
          </a:p>
          <a:p>
            <a:pPr marL="457200" lvl="0" indent="-330200" algn="l" rtl="0">
              <a:spcBef>
                <a:spcPts val="1000"/>
              </a:spcBef>
              <a:spcAft>
                <a:spcPts val="1000"/>
              </a:spcAft>
              <a:buSzPts val="1600"/>
              <a:buFont typeface="Wingdings" panose="05000000000000000000" pitchFamily="2" charset="2"/>
              <a:buChar char="l"/>
            </a:pPr>
            <a:r>
              <a:rPr lang="en" sz="1600" b="1" dirty="0"/>
              <a:t>Pose</a:t>
            </a:r>
            <a:r>
              <a:rPr lang="en" sz="1600" dirty="0"/>
              <a:t>: MLP over 3D bbox coords</a:t>
            </a:r>
            <a:endParaRPr sz="1600" b="1" dirty="0"/>
          </a:p>
        </p:txBody>
      </p:sp>
      <p:sp>
        <p:nvSpPr>
          <p:cNvPr id="1059" name="Google Shape;1059;p103"/>
          <p:cNvSpPr/>
          <p:nvPr/>
        </p:nvSpPr>
        <p:spPr>
          <a:xfrm>
            <a:off x="619300" y="4864608"/>
            <a:ext cx="6794700" cy="1722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700">
                <a:solidFill>
                  <a:schemeClr val="dk2"/>
                </a:solidFill>
                <a:latin typeface="Google Sans Text"/>
                <a:ea typeface="Google Sans Text"/>
                <a:cs typeface="Google Sans Text"/>
                <a:sym typeface="Google Sans Text"/>
              </a:rPr>
              <a:t>He, Kaiming, et al. "Mask r-cnn." ICCV. 2017.</a:t>
            </a:r>
            <a:endParaRPr sz="700">
              <a:solidFill>
                <a:schemeClr val="dk2"/>
              </a:solidFill>
              <a:latin typeface="Google Sans Text"/>
              <a:ea typeface="Google Sans Text"/>
              <a:cs typeface="Google Sans Text"/>
              <a:sym typeface="Google Sans Text"/>
            </a:endParaRPr>
          </a:p>
        </p:txBody>
      </p:sp>
      <p:pic>
        <p:nvPicPr>
          <p:cNvPr id="1060" name="Google Shape;1060;p103"/>
          <p:cNvPicPr preferRelativeResize="0"/>
          <p:nvPr/>
        </p:nvPicPr>
        <p:blipFill rotWithShape="1">
          <a:blip r:embed="rId3">
            <a:alphaModFix/>
          </a:blip>
          <a:srcRect r="51186"/>
          <a:stretch/>
        </p:blipFill>
        <p:spPr>
          <a:xfrm>
            <a:off x="482919" y="2000875"/>
            <a:ext cx="3667374" cy="2743201"/>
          </a:xfrm>
          <a:prstGeom prst="rect">
            <a:avLst/>
          </a:prstGeom>
          <a:noFill/>
          <a:ln>
            <a:noFill/>
          </a:ln>
        </p:spPr>
      </p:pic>
      <p:grpSp>
        <p:nvGrpSpPr>
          <p:cNvPr id="1061" name="Google Shape;1061;p103"/>
          <p:cNvGrpSpPr/>
          <p:nvPr/>
        </p:nvGrpSpPr>
        <p:grpSpPr>
          <a:xfrm>
            <a:off x="438175" y="1457825"/>
            <a:ext cx="7557564" cy="3286256"/>
            <a:chOff x="438175" y="1534025"/>
            <a:chExt cx="7557564" cy="3286256"/>
          </a:xfrm>
        </p:grpSpPr>
        <p:sp>
          <p:nvSpPr>
            <p:cNvPr id="1062" name="Google Shape;1062;p103"/>
            <p:cNvSpPr txBox="1"/>
            <p:nvPr/>
          </p:nvSpPr>
          <p:spPr>
            <a:xfrm>
              <a:off x="438175" y="1534025"/>
              <a:ext cx="5407200" cy="431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Wingdings" panose="05000000000000000000" pitchFamily="2" charset="2"/>
                <a:buChar char="l"/>
              </a:pPr>
              <a:r>
                <a:rPr lang="en" sz="1600" b="1" dirty="0">
                  <a:solidFill>
                    <a:schemeClr val="dk2"/>
                  </a:solidFill>
                  <a:latin typeface="DM Sans"/>
                  <a:ea typeface="DM Sans"/>
                  <a:cs typeface="DM Sans"/>
                  <a:sym typeface="DM Sans"/>
                </a:rPr>
                <a:t>Decoder</a:t>
              </a:r>
              <a:r>
                <a:rPr lang="en" sz="1600" dirty="0">
                  <a:solidFill>
                    <a:schemeClr val="dk2"/>
                  </a:solidFill>
                  <a:latin typeface="DM Sans"/>
                  <a:ea typeface="DM Sans"/>
                  <a:cs typeface="DM Sans"/>
                  <a:sym typeface="DM Sans"/>
                </a:rPr>
                <a:t>: an image diffusion model</a:t>
              </a:r>
              <a:endParaRPr sz="1600" dirty="0">
                <a:solidFill>
                  <a:schemeClr val="dk2"/>
                </a:solidFill>
                <a:latin typeface="DM Sans"/>
                <a:ea typeface="DM Sans"/>
                <a:cs typeface="DM Sans"/>
                <a:sym typeface="DM Sans"/>
              </a:endParaRPr>
            </a:p>
          </p:txBody>
        </p:sp>
        <p:pic>
          <p:nvPicPr>
            <p:cNvPr id="1063" name="Google Shape;1063;p103"/>
            <p:cNvPicPr preferRelativeResize="0"/>
            <p:nvPr/>
          </p:nvPicPr>
          <p:blipFill>
            <a:blip r:embed="rId3">
              <a:alphaModFix/>
            </a:blip>
            <a:stretch>
              <a:fillRect/>
            </a:stretch>
          </p:blipFill>
          <p:spPr>
            <a:xfrm>
              <a:off x="482913" y="2077081"/>
              <a:ext cx="7512827" cy="2743201"/>
            </a:xfrm>
            <a:prstGeom prst="rect">
              <a:avLst/>
            </a:prstGeom>
            <a:noFill/>
            <a:ln>
              <a:noFill/>
            </a:ln>
          </p:spPr>
        </p:pic>
      </p:grpSp>
      <p:grpSp>
        <p:nvGrpSpPr>
          <p:cNvPr id="1064" name="Google Shape;1064;p103"/>
          <p:cNvGrpSpPr/>
          <p:nvPr/>
        </p:nvGrpSpPr>
        <p:grpSpPr>
          <a:xfrm>
            <a:off x="5254250" y="715545"/>
            <a:ext cx="1278737" cy="1297560"/>
            <a:chOff x="5254250" y="791745"/>
            <a:chExt cx="1278737" cy="1297560"/>
          </a:xfrm>
        </p:grpSpPr>
        <p:pic>
          <p:nvPicPr>
            <p:cNvPr id="1065" name="Google Shape;1065;p103"/>
            <p:cNvPicPr preferRelativeResize="0"/>
            <p:nvPr/>
          </p:nvPicPr>
          <p:blipFill rotWithShape="1">
            <a:blip r:embed="rId3">
              <a:alphaModFix/>
            </a:blip>
            <a:srcRect l="73431" t="12481" r="1107" b="16722"/>
            <a:stretch/>
          </p:blipFill>
          <p:spPr>
            <a:xfrm>
              <a:off x="5254250" y="791745"/>
              <a:ext cx="1278737" cy="1297560"/>
            </a:xfrm>
            <a:prstGeom prst="rect">
              <a:avLst/>
            </a:prstGeom>
            <a:noFill/>
            <a:ln>
              <a:noFill/>
            </a:ln>
          </p:spPr>
        </p:pic>
        <p:sp>
          <p:nvSpPr>
            <p:cNvPr id="1066" name="Google Shape;1066;p103"/>
            <p:cNvSpPr/>
            <p:nvPr/>
          </p:nvSpPr>
          <p:spPr>
            <a:xfrm>
              <a:off x="5272943" y="1496695"/>
              <a:ext cx="495239" cy="345579"/>
            </a:xfrm>
            <a:prstGeom prst="rect">
              <a:avLst/>
            </a:prstGeom>
            <a:solidFill>
              <a:srgbClr val="B7B7B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067" name="Google Shape;1067;p103"/>
            <p:cNvSpPr/>
            <p:nvPr/>
          </p:nvSpPr>
          <p:spPr>
            <a:xfrm>
              <a:off x="5877101" y="1440714"/>
              <a:ext cx="318566" cy="275053"/>
            </a:xfrm>
            <a:prstGeom prst="rect">
              <a:avLst/>
            </a:prstGeom>
            <a:solidFill>
              <a:srgbClr val="B7B7B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068" name="Google Shape;1068;p103"/>
            <p:cNvSpPr/>
            <p:nvPr/>
          </p:nvSpPr>
          <p:spPr>
            <a:xfrm>
              <a:off x="6156741" y="1516654"/>
              <a:ext cx="369224" cy="275053"/>
            </a:xfrm>
            <a:prstGeom prst="rect">
              <a:avLst/>
            </a:prstGeom>
            <a:solidFill>
              <a:srgbClr val="B7B7B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grpSp>
      <p:sp>
        <p:nvSpPr>
          <p:cNvPr id="1069" name="Google Shape;1069;p103"/>
          <p:cNvSpPr txBox="1">
            <a:spLocks noGrp="1"/>
          </p:cNvSpPr>
          <p:nvPr>
            <p:ph type="body" idx="4294967295"/>
          </p:nvPr>
        </p:nvSpPr>
        <p:spPr>
          <a:xfrm>
            <a:off x="6729725" y="1573325"/>
            <a:ext cx="1575900" cy="2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300">
                <a:solidFill>
                  <a:srgbClr val="3B4149"/>
                </a:solidFill>
                <a:latin typeface="Arial"/>
                <a:ea typeface="Arial"/>
                <a:cs typeface="Arial"/>
                <a:sym typeface="Arial"/>
              </a:rPr>
              <a:t>+ rel. camera pose</a:t>
            </a:r>
            <a:endParaRPr sz="1300">
              <a:solidFill>
                <a:srgbClr val="3B4149"/>
              </a:solidFill>
              <a:latin typeface="Arial"/>
              <a:ea typeface="Arial"/>
              <a:cs typeface="Arial"/>
              <a:sym typeface="Arial"/>
            </a:endParaRPr>
          </a:p>
        </p:txBody>
      </p:sp>
      <p:sp>
        <p:nvSpPr>
          <p:cNvPr id="1070" name="Google Shape;1070;p103"/>
          <p:cNvSpPr txBox="1"/>
          <p:nvPr/>
        </p:nvSpPr>
        <p:spPr>
          <a:xfrm>
            <a:off x="6645525" y="838175"/>
            <a:ext cx="2297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4A86E8"/>
                </a:solidFill>
                <a:latin typeface="DM Sans"/>
                <a:ea typeface="DM Sans"/>
                <a:cs typeface="DM Sans"/>
                <a:sym typeface="DM Sans"/>
              </a:rPr>
              <a:t>BG</a:t>
            </a:r>
            <a:r>
              <a:rPr lang="en" sz="1600">
                <a:solidFill>
                  <a:schemeClr val="dk2"/>
                </a:solidFill>
                <a:latin typeface="DM Sans"/>
                <a:ea typeface="DM Sans"/>
                <a:cs typeface="DM Sans"/>
                <a:sym typeface="DM Sans"/>
              </a:rPr>
              <a:t>: independent background modeling</a:t>
            </a:r>
            <a:endParaRPr sz="1600">
              <a:solidFill>
                <a:schemeClr val="dk2"/>
              </a:solidFill>
              <a:latin typeface="DM Sans"/>
              <a:ea typeface="DM Sans"/>
              <a:cs typeface="DM Sans"/>
              <a:sym typeface="DM Sans"/>
            </a:endParaRPr>
          </a:p>
        </p:txBody>
      </p:sp>
      <p:sp>
        <p:nvSpPr>
          <p:cNvPr id="1071" name="Google Shape;1071;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075"/>
        <p:cNvGrpSpPr/>
        <p:nvPr/>
      </p:nvGrpSpPr>
      <p:grpSpPr>
        <a:xfrm>
          <a:off x="0" y="0"/>
          <a:ext cx="0" cy="0"/>
          <a:chOff x="0" y="0"/>
          <a:chExt cx="0" cy="0"/>
        </a:xfrm>
      </p:grpSpPr>
      <p:sp>
        <p:nvSpPr>
          <p:cNvPr id="1076" name="Google Shape;1076;p104"/>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Neural Assets: 3D Pose Representation</a:t>
            </a:r>
            <a:endParaRPr/>
          </a:p>
        </p:txBody>
      </p:sp>
      <p:pic>
        <p:nvPicPr>
          <p:cNvPr id="1077" name="Google Shape;1077;p104"/>
          <p:cNvPicPr preferRelativeResize="0"/>
          <p:nvPr/>
        </p:nvPicPr>
        <p:blipFill>
          <a:blip r:embed="rId3">
            <a:alphaModFix/>
          </a:blip>
          <a:stretch>
            <a:fillRect/>
          </a:stretch>
        </p:blipFill>
        <p:spPr>
          <a:xfrm>
            <a:off x="1476000" y="1760250"/>
            <a:ext cx="6235977" cy="3319401"/>
          </a:xfrm>
          <a:prstGeom prst="rect">
            <a:avLst/>
          </a:prstGeom>
          <a:noFill/>
          <a:ln>
            <a:noFill/>
          </a:ln>
        </p:spPr>
      </p:pic>
      <p:sp>
        <p:nvSpPr>
          <p:cNvPr id="1078" name="Google Shape;1078;p104"/>
          <p:cNvSpPr txBox="1">
            <a:spLocks noGrp="1"/>
          </p:cNvSpPr>
          <p:nvPr>
            <p:ph type="body" idx="4294967295"/>
          </p:nvPr>
        </p:nvSpPr>
        <p:spPr>
          <a:xfrm>
            <a:off x="539675" y="892575"/>
            <a:ext cx="7747800" cy="8127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Font typeface="Wingdings" panose="05000000000000000000" pitchFamily="2" charset="2"/>
              <a:buChar char="l"/>
            </a:pPr>
            <a:r>
              <a:rPr lang="en" sz="1600" b="1" dirty="0"/>
              <a:t>One option</a:t>
            </a:r>
            <a:r>
              <a:rPr lang="en" sz="1600" dirty="0"/>
              <a:t>: (center, size, quat), common in 3D object detection</a:t>
            </a:r>
            <a:endParaRPr sz="1600" dirty="0"/>
          </a:p>
          <a:p>
            <a:pPr marL="457200" lvl="0" indent="-330200" algn="l" rtl="0">
              <a:spcBef>
                <a:spcPts val="1000"/>
              </a:spcBef>
              <a:spcAft>
                <a:spcPts val="1000"/>
              </a:spcAft>
              <a:buSzPts val="1600"/>
              <a:buFont typeface="Wingdings" panose="05000000000000000000" pitchFamily="2" charset="2"/>
              <a:buChar char="l"/>
            </a:pPr>
            <a:r>
              <a:rPr lang="en" sz="1600" b="1" dirty="0"/>
              <a:t>Ours</a:t>
            </a:r>
            <a:r>
              <a:rPr lang="en" sz="1600" dirty="0"/>
              <a:t>: concat 4 corners (2D projection + depth) – </a:t>
            </a:r>
            <a:r>
              <a:rPr lang="en" sz="1600" dirty="0">
                <a:solidFill>
                  <a:srgbClr val="1A73E8"/>
                </a:solidFill>
              </a:rPr>
              <a:t>local coordinate system</a:t>
            </a:r>
            <a:endParaRPr sz="1600" dirty="0"/>
          </a:p>
        </p:txBody>
      </p:sp>
      <p:sp>
        <p:nvSpPr>
          <p:cNvPr id="1079" name="Google Shape;1079;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5"/>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Test-time Controllability</a:t>
            </a:r>
            <a:endParaRPr/>
          </a:p>
        </p:txBody>
      </p:sp>
      <p:sp>
        <p:nvSpPr>
          <p:cNvPr id="1085" name="Google Shape;1085;p105"/>
          <p:cNvSpPr txBox="1">
            <a:spLocks noGrp="1"/>
          </p:cNvSpPr>
          <p:nvPr>
            <p:ph type="body" idx="4294967295"/>
          </p:nvPr>
        </p:nvSpPr>
        <p:spPr>
          <a:xfrm>
            <a:off x="615875" y="816375"/>
            <a:ext cx="6969300" cy="24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dirty="0"/>
              <a:t>Neural Assets as a unified interface</a:t>
            </a:r>
            <a:endParaRPr sz="1600" dirty="0"/>
          </a:p>
        </p:txBody>
      </p:sp>
      <p:pic>
        <p:nvPicPr>
          <p:cNvPr id="1086" name="Google Shape;1086;p105"/>
          <p:cNvPicPr preferRelativeResize="0"/>
          <p:nvPr/>
        </p:nvPicPr>
        <p:blipFill rotWithShape="1">
          <a:blip r:embed="rId3">
            <a:alphaModFix/>
          </a:blip>
          <a:srcRect l="52514" t="11209" r="38755" b="7443"/>
          <a:stretch/>
        </p:blipFill>
        <p:spPr>
          <a:xfrm>
            <a:off x="3280750" y="1923100"/>
            <a:ext cx="655877" cy="2231550"/>
          </a:xfrm>
          <a:prstGeom prst="rect">
            <a:avLst/>
          </a:prstGeom>
          <a:noFill/>
          <a:ln>
            <a:noFill/>
          </a:ln>
        </p:spPr>
      </p:pic>
      <p:pic>
        <p:nvPicPr>
          <p:cNvPr id="1087" name="Google Shape;1087;p105"/>
          <p:cNvPicPr preferRelativeResize="0"/>
          <p:nvPr/>
        </p:nvPicPr>
        <p:blipFill rotWithShape="1">
          <a:blip r:embed="rId3">
            <a:alphaModFix/>
          </a:blip>
          <a:srcRect l="73352" t="13014" b="17050"/>
          <a:stretch/>
        </p:blipFill>
        <p:spPr>
          <a:xfrm>
            <a:off x="692075" y="2077000"/>
            <a:ext cx="2001951" cy="1918401"/>
          </a:xfrm>
          <a:prstGeom prst="rect">
            <a:avLst/>
          </a:prstGeom>
          <a:noFill/>
          <a:ln>
            <a:noFill/>
          </a:ln>
        </p:spPr>
      </p:pic>
      <p:sp>
        <p:nvSpPr>
          <p:cNvPr id="1088" name="Google Shape;1088;p105"/>
          <p:cNvSpPr/>
          <p:nvPr/>
        </p:nvSpPr>
        <p:spPr>
          <a:xfrm>
            <a:off x="2624825" y="2913800"/>
            <a:ext cx="655800" cy="244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089" name="Google Shape;1089;p105"/>
          <p:cNvSpPr txBox="1">
            <a:spLocks noGrp="1"/>
          </p:cNvSpPr>
          <p:nvPr>
            <p:ph type="body" idx="4294967295"/>
          </p:nvPr>
        </p:nvSpPr>
        <p:spPr>
          <a:xfrm>
            <a:off x="2461200" y="2713700"/>
            <a:ext cx="912900" cy="200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300">
                <a:solidFill>
                  <a:srgbClr val="3B4149"/>
                </a:solidFill>
                <a:latin typeface="Arial"/>
                <a:ea typeface="Arial"/>
                <a:cs typeface="Arial"/>
                <a:sym typeface="Arial"/>
              </a:rPr>
              <a:t>Encode</a:t>
            </a:r>
            <a:endParaRPr sz="1300">
              <a:solidFill>
                <a:srgbClr val="3B4149"/>
              </a:solidFill>
              <a:latin typeface="Arial"/>
              <a:ea typeface="Arial"/>
              <a:cs typeface="Arial"/>
              <a:sym typeface="Arial"/>
            </a:endParaRPr>
          </a:p>
        </p:txBody>
      </p:sp>
      <p:pic>
        <p:nvPicPr>
          <p:cNvPr id="1090" name="Google Shape;1090;p105"/>
          <p:cNvPicPr preferRelativeResize="0"/>
          <p:nvPr/>
        </p:nvPicPr>
        <p:blipFill>
          <a:blip r:embed="rId4">
            <a:alphaModFix/>
          </a:blip>
          <a:stretch>
            <a:fillRect/>
          </a:stretch>
        </p:blipFill>
        <p:spPr>
          <a:xfrm>
            <a:off x="4601348" y="1616175"/>
            <a:ext cx="3763107" cy="2743200"/>
          </a:xfrm>
          <a:prstGeom prst="rect">
            <a:avLst/>
          </a:prstGeom>
          <a:noFill/>
          <a:ln>
            <a:noFill/>
          </a:ln>
        </p:spPr>
      </p:pic>
      <p:sp>
        <p:nvSpPr>
          <p:cNvPr id="1091" name="Google Shape;1091;p105"/>
          <p:cNvSpPr/>
          <p:nvPr/>
        </p:nvSpPr>
        <p:spPr>
          <a:xfrm>
            <a:off x="3954588" y="2913800"/>
            <a:ext cx="646500" cy="244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092" name="Google Shape;1092;p105"/>
          <p:cNvSpPr txBox="1">
            <a:spLocks noGrp="1"/>
          </p:cNvSpPr>
          <p:nvPr>
            <p:ph type="body" idx="4294967295"/>
          </p:nvPr>
        </p:nvSpPr>
        <p:spPr>
          <a:xfrm>
            <a:off x="3855575" y="2713700"/>
            <a:ext cx="756600" cy="200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300">
                <a:solidFill>
                  <a:srgbClr val="3B4149"/>
                </a:solidFill>
                <a:latin typeface="Arial"/>
                <a:ea typeface="Arial"/>
                <a:cs typeface="Arial"/>
                <a:sym typeface="Arial"/>
              </a:rPr>
              <a:t>Edit</a:t>
            </a:r>
            <a:endParaRPr sz="1300">
              <a:solidFill>
                <a:srgbClr val="3B4149"/>
              </a:solidFill>
              <a:latin typeface="Arial"/>
              <a:ea typeface="Arial"/>
              <a:cs typeface="Arial"/>
              <a:sym typeface="Arial"/>
            </a:endParaRPr>
          </a:p>
        </p:txBody>
      </p:sp>
      <p:sp>
        <p:nvSpPr>
          <p:cNvPr id="1093" name="Google Shape;1093;p105"/>
          <p:cNvSpPr txBox="1"/>
          <p:nvPr/>
        </p:nvSpPr>
        <p:spPr>
          <a:xfrm>
            <a:off x="477400" y="1038700"/>
            <a:ext cx="5997600" cy="750945"/>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Wingdings" panose="05000000000000000000" pitchFamily="2" charset="2"/>
              <a:buChar char="l"/>
            </a:pPr>
            <a:r>
              <a:rPr lang="en" sz="1600" b="1" dirty="0">
                <a:solidFill>
                  <a:srgbClr val="4285F4"/>
                </a:solidFill>
                <a:latin typeface="DM Sans"/>
                <a:ea typeface="DM Sans"/>
                <a:cs typeface="DM Sans"/>
                <a:sym typeface="DM Sans"/>
              </a:rPr>
              <a:t>Pose control</a:t>
            </a:r>
            <a:r>
              <a:rPr lang="en" sz="1600" dirty="0">
                <a:solidFill>
                  <a:schemeClr val="dk2"/>
                </a:solidFill>
                <a:latin typeface="DM Sans"/>
                <a:ea typeface="DM Sans"/>
                <a:cs typeface="DM Sans"/>
                <a:sym typeface="DM Sans"/>
              </a:rPr>
              <a:t>: transform 3D boxes</a:t>
            </a:r>
            <a:endParaRPr sz="1600" dirty="0">
              <a:solidFill>
                <a:schemeClr val="dk2"/>
              </a:solidFill>
              <a:latin typeface="DM Sans"/>
              <a:ea typeface="DM Sans"/>
              <a:cs typeface="DM Sans"/>
              <a:sym typeface="DM Sans"/>
            </a:endParaRPr>
          </a:p>
          <a:p>
            <a:pPr marL="457200" lvl="0" indent="-330200" algn="l" rtl="0">
              <a:lnSpc>
                <a:spcPct val="115000"/>
              </a:lnSpc>
              <a:spcBef>
                <a:spcPts val="0"/>
              </a:spcBef>
              <a:spcAft>
                <a:spcPts val="0"/>
              </a:spcAft>
              <a:buSzPts val="1600"/>
              <a:buFont typeface="Wingdings" panose="05000000000000000000" pitchFamily="2" charset="2"/>
              <a:buChar char="l"/>
            </a:pPr>
            <a:r>
              <a:rPr lang="en" sz="1600" b="1" dirty="0">
                <a:solidFill>
                  <a:srgbClr val="C27BA0"/>
                </a:solidFill>
                <a:latin typeface="DM Sans"/>
                <a:ea typeface="DM Sans"/>
                <a:cs typeface="DM Sans"/>
                <a:sym typeface="DM Sans"/>
              </a:rPr>
              <a:t>Compositional generation</a:t>
            </a:r>
            <a:r>
              <a:rPr lang="en" sz="1600" dirty="0">
                <a:solidFill>
                  <a:schemeClr val="dk2"/>
                </a:solidFill>
                <a:latin typeface="DM Sans"/>
                <a:ea typeface="DM Sans"/>
                <a:cs typeface="DM Sans"/>
                <a:sym typeface="DM Sans"/>
              </a:rPr>
              <a:t>: replace assets</a:t>
            </a:r>
            <a:endParaRPr dirty="0"/>
          </a:p>
        </p:txBody>
      </p:sp>
      <p:sp>
        <p:nvSpPr>
          <p:cNvPr id="1094" name="Google Shape;1094;p10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6"/>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Experiments</a:t>
            </a:r>
            <a:endParaRPr/>
          </a:p>
        </p:txBody>
      </p:sp>
      <p:sp>
        <p:nvSpPr>
          <p:cNvPr id="1100" name="Google Shape;1100;p106"/>
          <p:cNvSpPr txBox="1">
            <a:spLocks noGrp="1"/>
          </p:cNvSpPr>
          <p:nvPr>
            <p:ph type="body" idx="1"/>
          </p:nvPr>
        </p:nvSpPr>
        <p:spPr>
          <a:xfrm>
            <a:off x="606750" y="799466"/>
            <a:ext cx="7938300" cy="1064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b="1" dirty="0"/>
              <a:t>Datasets:</a:t>
            </a:r>
            <a:endParaRPr sz="1600" b="1" dirty="0"/>
          </a:p>
          <a:p>
            <a:pPr marL="457200" lvl="0" indent="-330200" algn="l" rtl="0">
              <a:lnSpc>
                <a:spcPct val="115000"/>
              </a:lnSpc>
              <a:spcBef>
                <a:spcPts val="500"/>
              </a:spcBef>
              <a:spcAft>
                <a:spcPts val="0"/>
              </a:spcAft>
              <a:buSzPts val="1600"/>
              <a:buFont typeface="Wingdings" panose="05000000000000000000" pitchFamily="2" charset="2"/>
              <a:buChar char="l"/>
            </a:pPr>
            <a:r>
              <a:rPr lang="en" sz="1600" dirty="0"/>
              <a:t>Synthetic: OBJect, MOVi-E</a:t>
            </a:r>
            <a:endParaRPr sz="1600" dirty="0"/>
          </a:p>
          <a:p>
            <a:pPr marL="457200" lvl="0" indent="-330200" algn="l" rtl="0">
              <a:lnSpc>
                <a:spcPct val="115000"/>
              </a:lnSpc>
              <a:spcBef>
                <a:spcPts val="0"/>
              </a:spcBef>
              <a:spcAft>
                <a:spcPts val="0"/>
              </a:spcAft>
              <a:buSzPts val="1600"/>
              <a:buFont typeface="Wingdings" panose="05000000000000000000" pitchFamily="2" charset="2"/>
              <a:buChar char="l"/>
            </a:pPr>
            <a:r>
              <a:rPr lang="en" sz="1600" dirty="0"/>
              <a:t>Real-world: Waymo Open, Objectron</a:t>
            </a:r>
            <a:endParaRPr sz="1600" dirty="0"/>
          </a:p>
        </p:txBody>
      </p:sp>
      <p:sp>
        <p:nvSpPr>
          <p:cNvPr id="1101" name="Google Shape;1101;p106"/>
          <p:cNvSpPr/>
          <p:nvPr/>
        </p:nvSpPr>
        <p:spPr>
          <a:xfrm>
            <a:off x="619300" y="4380200"/>
            <a:ext cx="6794700" cy="7008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Michel, Oscar, et al. "Object 3DIT: Language-guided 3d-aware image editing." NeurIPS. 2023.</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Greff, Klaus, et al. "Kubric: A scalable dataset generator." CVPR. 2022.</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Sun, Pei, et al. "Scalability in perception for autonomous driving: Waymo open dataset." CVPR. 2020.</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Ahmadyan, Adel, et al. "Objectron: A large scale dataset of object-centric videos in the wild with pose annotations." CVPR. 2021.</a:t>
            </a:r>
            <a:endParaRPr sz="700">
              <a:solidFill>
                <a:srgbClr val="202124"/>
              </a:solidFill>
              <a:latin typeface="Google Sans Text"/>
              <a:ea typeface="Google Sans Text"/>
              <a:cs typeface="Google Sans Text"/>
              <a:sym typeface="Google Sans Text"/>
            </a:endParaRPr>
          </a:p>
        </p:txBody>
      </p:sp>
      <p:pic>
        <p:nvPicPr>
          <p:cNvPr id="1102" name="Google Shape;1102;p106"/>
          <p:cNvPicPr preferRelativeResize="0"/>
          <p:nvPr/>
        </p:nvPicPr>
        <p:blipFill>
          <a:blip r:embed="rId3">
            <a:alphaModFix/>
          </a:blip>
          <a:stretch>
            <a:fillRect/>
          </a:stretch>
        </p:blipFill>
        <p:spPr>
          <a:xfrm>
            <a:off x="6812247" y="2190750"/>
            <a:ext cx="1645920" cy="1645920"/>
          </a:xfrm>
          <a:prstGeom prst="rect">
            <a:avLst/>
          </a:prstGeom>
          <a:noFill/>
          <a:ln>
            <a:noFill/>
          </a:ln>
        </p:spPr>
      </p:pic>
      <p:sp>
        <p:nvSpPr>
          <p:cNvPr id="1103" name="Google Shape;1103;p106"/>
          <p:cNvSpPr txBox="1"/>
          <p:nvPr/>
        </p:nvSpPr>
        <p:spPr>
          <a:xfrm>
            <a:off x="6812302" y="1904225"/>
            <a:ext cx="16458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3B4149"/>
                </a:solidFill>
              </a:rPr>
              <a:t>Objectron</a:t>
            </a:r>
            <a:endParaRPr sz="1600">
              <a:solidFill>
                <a:srgbClr val="3B4149"/>
              </a:solidFill>
            </a:endParaRPr>
          </a:p>
        </p:txBody>
      </p:sp>
      <p:pic>
        <p:nvPicPr>
          <p:cNvPr id="1104" name="Google Shape;1104;p106"/>
          <p:cNvPicPr preferRelativeResize="0"/>
          <p:nvPr/>
        </p:nvPicPr>
        <p:blipFill rotWithShape="1">
          <a:blip r:embed="rId4">
            <a:alphaModFix/>
          </a:blip>
          <a:srcRect l="20445" r="12892"/>
          <a:stretch/>
        </p:blipFill>
        <p:spPr>
          <a:xfrm>
            <a:off x="4882896" y="2190750"/>
            <a:ext cx="1645800" cy="1645925"/>
          </a:xfrm>
          <a:prstGeom prst="rect">
            <a:avLst/>
          </a:prstGeom>
          <a:noFill/>
          <a:ln>
            <a:noFill/>
          </a:ln>
        </p:spPr>
      </p:pic>
      <p:sp>
        <p:nvSpPr>
          <p:cNvPr id="1105" name="Google Shape;1105;p106"/>
          <p:cNvSpPr txBox="1"/>
          <p:nvPr/>
        </p:nvSpPr>
        <p:spPr>
          <a:xfrm>
            <a:off x="4882921" y="1904225"/>
            <a:ext cx="16458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3B4149"/>
                </a:solidFill>
              </a:rPr>
              <a:t>Waymo Open</a:t>
            </a:r>
            <a:endParaRPr sz="1600">
              <a:solidFill>
                <a:srgbClr val="3B4149"/>
              </a:solidFill>
            </a:endParaRPr>
          </a:p>
        </p:txBody>
      </p:sp>
      <p:pic>
        <p:nvPicPr>
          <p:cNvPr id="1106" name="Google Shape;1106;p106"/>
          <p:cNvPicPr preferRelativeResize="0"/>
          <p:nvPr/>
        </p:nvPicPr>
        <p:blipFill rotWithShape="1">
          <a:blip r:embed="rId5">
            <a:alphaModFix/>
          </a:blip>
          <a:srcRect r="50876"/>
          <a:stretch/>
        </p:blipFill>
        <p:spPr>
          <a:xfrm>
            <a:off x="817400" y="2197694"/>
            <a:ext cx="1645800" cy="1632031"/>
          </a:xfrm>
          <a:prstGeom prst="rect">
            <a:avLst/>
          </a:prstGeom>
          <a:noFill/>
          <a:ln>
            <a:noFill/>
          </a:ln>
        </p:spPr>
      </p:pic>
      <p:sp>
        <p:nvSpPr>
          <p:cNvPr id="1107" name="Google Shape;1107;p106"/>
          <p:cNvSpPr txBox="1"/>
          <p:nvPr/>
        </p:nvSpPr>
        <p:spPr>
          <a:xfrm>
            <a:off x="817396" y="1907625"/>
            <a:ext cx="16458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3B4149"/>
                </a:solidFill>
              </a:rPr>
              <a:t>OBJect</a:t>
            </a:r>
            <a:endParaRPr sz="1600">
              <a:solidFill>
                <a:srgbClr val="3B4149"/>
              </a:solidFill>
            </a:endParaRPr>
          </a:p>
        </p:txBody>
      </p:sp>
      <p:sp>
        <p:nvSpPr>
          <p:cNvPr id="1108" name="Google Shape;1108;p106"/>
          <p:cNvSpPr txBox="1"/>
          <p:nvPr/>
        </p:nvSpPr>
        <p:spPr>
          <a:xfrm>
            <a:off x="2648746" y="1904200"/>
            <a:ext cx="16458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3B4149"/>
                </a:solidFill>
              </a:rPr>
              <a:t>MOVi-E</a:t>
            </a:r>
            <a:endParaRPr sz="1600">
              <a:solidFill>
                <a:srgbClr val="3B4149"/>
              </a:solidFill>
            </a:endParaRPr>
          </a:p>
        </p:txBody>
      </p:sp>
      <p:pic>
        <p:nvPicPr>
          <p:cNvPr id="1109" name="Google Shape;1109;p106"/>
          <p:cNvPicPr preferRelativeResize="0"/>
          <p:nvPr/>
        </p:nvPicPr>
        <p:blipFill>
          <a:blip r:embed="rId6">
            <a:alphaModFix/>
          </a:blip>
          <a:stretch>
            <a:fillRect/>
          </a:stretch>
        </p:blipFill>
        <p:spPr>
          <a:xfrm>
            <a:off x="2648750" y="2190825"/>
            <a:ext cx="1645800" cy="1645800"/>
          </a:xfrm>
          <a:prstGeom prst="rect">
            <a:avLst/>
          </a:prstGeom>
          <a:noFill/>
          <a:ln>
            <a:noFill/>
          </a:ln>
        </p:spPr>
      </p:pic>
      <p:sp>
        <p:nvSpPr>
          <p:cNvPr id="1110" name="Google Shape;1110;p1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07"/>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Experiments</a:t>
            </a:r>
            <a:endParaRPr/>
          </a:p>
        </p:txBody>
      </p:sp>
      <p:sp>
        <p:nvSpPr>
          <p:cNvPr id="1116" name="Google Shape;1116;p107"/>
          <p:cNvSpPr txBox="1">
            <a:spLocks noGrp="1"/>
          </p:cNvSpPr>
          <p:nvPr>
            <p:ph type="body" idx="1"/>
          </p:nvPr>
        </p:nvSpPr>
        <p:spPr>
          <a:xfrm>
            <a:off x="606750" y="799475"/>
            <a:ext cx="8251800" cy="3461700"/>
          </a:xfrm>
          <a:prstGeom prst="rect">
            <a:avLst/>
          </a:prstGeom>
        </p:spPr>
        <p:txBody>
          <a:bodyPr spcFirstLastPara="1" wrap="square" lIns="0" tIns="0" rIns="0" bIns="0" anchor="t" anchorCtr="0">
            <a:noAutofit/>
          </a:bodyPr>
          <a:lstStyle/>
          <a:p>
            <a:pPr marL="457200" lvl="0" indent="-330200" algn="l" rtl="0">
              <a:lnSpc>
                <a:spcPct val="150000"/>
              </a:lnSpc>
              <a:spcBef>
                <a:spcPts val="0"/>
              </a:spcBef>
              <a:spcAft>
                <a:spcPts val="0"/>
              </a:spcAft>
              <a:buClr>
                <a:srgbClr val="434343"/>
              </a:buClr>
              <a:buSzPts val="1600"/>
              <a:buFont typeface="Wingdings" panose="05000000000000000000" pitchFamily="2" charset="2"/>
              <a:buChar char="l"/>
            </a:pPr>
            <a:r>
              <a:rPr lang="en" sz="1600" b="1" dirty="0">
                <a:solidFill>
                  <a:srgbClr val="434343"/>
                </a:solidFill>
              </a:rPr>
              <a:t>Task</a:t>
            </a:r>
            <a:r>
              <a:rPr lang="en" sz="1600" dirty="0">
                <a:solidFill>
                  <a:srgbClr val="434343"/>
                </a:solidFill>
              </a:rPr>
              <a:t>: Given a source image + desired 3D pose changes, predict the target image</a:t>
            </a:r>
            <a:endParaRPr sz="1600" dirty="0">
              <a:solidFill>
                <a:srgbClr val="434343"/>
              </a:solidFill>
            </a:endParaRPr>
          </a:p>
          <a:p>
            <a:pPr marL="457200" lvl="0" indent="-330200" algn="l" rtl="0">
              <a:lnSpc>
                <a:spcPct val="150000"/>
              </a:lnSpc>
              <a:spcBef>
                <a:spcPts val="0"/>
              </a:spcBef>
              <a:spcAft>
                <a:spcPts val="0"/>
              </a:spcAft>
              <a:buClr>
                <a:srgbClr val="434343"/>
              </a:buClr>
              <a:buSzPts val="1600"/>
              <a:buFont typeface="Wingdings" panose="05000000000000000000" pitchFamily="2" charset="2"/>
              <a:buChar char="l"/>
            </a:pPr>
            <a:r>
              <a:rPr lang="en" sz="1600" b="1" dirty="0">
                <a:solidFill>
                  <a:srgbClr val="434343"/>
                </a:solidFill>
              </a:rPr>
              <a:t>Metrics</a:t>
            </a:r>
            <a:r>
              <a:rPr lang="en" sz="1600" dirty="0">
                <a:solidFill>
                  <a:srgbClr val="434343"/>
                </a:solidFill>
              </a:rPr>
              <a:t>: measure reconstruction quality, </a:t>
            </a:r>
            <a:r>
              <a:rPr lang="en" sz="1600" i="1" dirty="0">
                <a:solidFill>
                  <a:srgbClr val="434343"/>
                </a:solidFill>
              </a:rPr>
              <a:t>PSNR</a:t>
            </a:r>
            <a:r>
              <a:rPr lang="en" sz="1600" dirty="0">
                <a:solidFill>
                  <a:srgbClr val="434343"/>
                </a:solidFill>
              </a:rPr>
              <a:t>, </a:t>
            </a:r>
            <a:r>
              <a:rPr lang="en" sz="1600" i="1" dirty="0">
                <a:solidFill>
                  <a:srgbClr val="434343"/>
                </a:solidFill>
              </a:rPr>
              <a:t>SSIM</a:t>
            </a:r>
            <a:r>
              <a:rPr lang="en" sz="1600" dirty="0">
                <a:solidFill>
                  <a:srgbClr val="434343"/>
                </a:solidFill>
              </a:rPr>
              <a:t>, </a:t>
            </a:r>
            <a:r>
              <a:rPr lang="en" sz="1600" i="1" dirty="0">
                <a:solidFill>
                  <a:srgbClr val="434343"/>
                </a:solidFill>
              </a:rPr>
              <a:t>LPIPS</a:t>
            </a:r>
            <a:endParaRPr sz="1600" i="1" dirty="0">
              <a:solidFill>
                <a:srgbClr val="434343"/>
              </a:solidFill>
            </a:endParaRPr>
          </a:p>
          <a:p>
            <a:pPr marL="457200" lvl="0" indent="-330200" algn="l" rtl="0">
              <a:lnSpc>
                <a:spcPct val="150000"/>
              </a:lnSpc>
              <a:spcBef>
                <a:spcPts val="0"/>
              </a:spcBef>
              <a:spcAft>
                <a:spcPts val="0"/>
              </a:spcAft>
              <a:buClr>
                <a:srgbClr val="434343"/>
              </a:buClr>
              <a:buSzPts val="1600"/>
              <a:buFont typeface="Wingdings" panose="05000000000000000000" pitchFamily="2" charset="2"/>
              <a:buChar char="l"/>
            </a:pPr>
            <a:r>
              <a:rPr lang="en" sz="1600" b="1" dirty="0">
                <a:solidFill>
                  <a:srgbClr val="434343"/>
                </a:solidFill>
              </a:rPr>
              <a:t>Baselines</a:t>
            </a:r>
            <a:r>
              <a:rPr lang="en" sz="1600" dirty="0">
                <a:solidFill>
                  <a:srgbClr val="434343"/>
                </a:solidFill>
              </a:rPr>
              <a:t>:</a:t>
            </a:r>
            <a:endParaRPr sz="1600" dirty="0">
              <a:solidFill>
                <a:srgbClr val="434343"/>
              </a:solidFill>
            </a:endParaRPr>
          </a:p>
          <a:p>
            <a:pPr marL="914400" lvl="1" indent="-330200" algn="l" rtl="0">
              <a:lnSpc>
                <a:spcPct val="150000"/>
              </a:lnSpc>
              <a:spcBef>
                <a:spcPts val="0"/>
              </a:spcBef>
              <a:spcAft>
                <a:spcPts val="0"/>
              </a:spcAft>
              <a:buClr>
                <a:srgbClr val="434343"/>
              </a:buClr>
              <a:buSzPct val="60000"/>
              <a:buFont typeface="Google Sans Text"/>
              <a:buChar char="○"/>
            </a:pPr>
            <a:r>
              <a:rPr lang="en" sz="1600" i="1" dirty="0">
                <a:solidFill>
                  <a:srgbClr val="434343"/>
                </a:solidFill>
              </a:rPr>
              <a:t>3DIT</a:t>
            </a:r>
            <a:r>
              <a:rPr lang="en" sz="1600" dirty="0">
                <a:solidFill>
                  <a:srgbClr val="434343"/>
                </a:solidFill>
              </a:rPr>
              <a:t>: text-guided, trained on paired synthetic data</a:t>
            </a:r>
            <a:endParaRPr sz="1600" dirty="0">
              <a:solidFill>
                <a:srgbClr val="434343"/>
              </a:solidFill>
            </a:endParaRPr>
          </a:p>
          <a:p>
            <a:pPr marL="914400" lvl="1" indent="-330200" algn="l" rtl="0">
              <a:lnSpc>
                <a:spcPct val="150000"/>
              </a:lnSpc>
              <a:spcBef>
                <a:spcPts val="0"/>
              </a:spcBef>
              <a:spcAft>
                <a:spcPts val="0"/>
              </a:spcAft>
              <a:buClr>
                <a:srgbClr val="434343"/>
              </a:buClr>
              <a:buSzPct val="60000"/>
              <a:buFont typeface="Google Sans Text"/>
              <a:buChar char="○"/>
            </a:pPr>
            <a:r>
              <a:rPr lang="en" sz="1600" i="1" dirty="0">
                <a:solidFill>
                  <a:srgbClr val="434343"/>
                </a:solidFill>
              </a:rPr>
              <a:t>Chained</a:t>
            </a:r>
            <a:r>
              <a:rPr lang="en" sz="1600" dirty="0">
                <a:solidFill>
                  <a:srgbClr val="434343"/>
                </a:solidFill>
              </a:rPr>
              <a:t>: SAM + Zero-1-to-3 + Stable Diffusion Inpainting</a:t>
            </a:r>
            <a:endParaRPr sz="1600" dirty="0">
              <a:solidFill>
                <a:srgbClr val="434343"/>
              </a:solidFill>
            </a:endParaRPr>
          </a:p>
          <a:p>
            <a:pPr marL="457200" lvl="0" indent="-330200" algn="l" rtl="0">
              <a:lnSpc>
                <a:spcPct val="150000"/>
              </a:lnSpc>
              <a:spcBef>
                <a:spcPts val="0"/>
              </a:spcBef>
              <a:spcAft>
                <a:spcPts val="0"/>
              </a:spcAft>
              <a:buClr>
                <a:srgbClr val="434343"/>
              </a:buClr>
              <a:buSzPts val="1600"/>
              <a:buFont typeface="Wingdings" panose="05000000000000000000" pitchFamily="2" charset="2"/>
              <a:buChar char="l"/>
            </a:pPr>
            <a:r>
              <a:rPr lang="en" sz="1600" b="1" dirty="0">
                <a:solidFill>
                  <a:srgbClr val="434343"/>
                </a:solidFill>
              </a:rPr>
              <a:t>Our implementation</a:t>
            </a:r>
            <a:r>
              <a:rPr lang="en" sz="1600" dirty="0">
                <a:solidFill>
                  <a:srgbClr val="434343"/>
                </a:solidFill>
              </a:rPr>
              <a:t>:</a:t>
            </a:r>
            <a:endParaRPr sz="1600" dirty="0">
              <a:solidFill>
                <a:srgbClr val="434343"/>
              </a:solidFill>
            </a:endParaRPr>
          </a:p>
          <a:p>
            <a:pPr marL="914400" lvl="1" indent="-330200" algn="l" rtl="0">
              <a:lnSpc>
                <a:spcPct val="150000"/>
              </a:lnSpc>
              <a:spcBef>
                <a:spcPts val="0"/>
              </a:spcBef>
              <a:spcAft>
                <a:spcPts val="0"/>
              </a:spcAft>
              <a:buClr>
                <a:srgbClr val="434343"/>
              </a:buClr>
              <a:buSzPct val="60000"/>
              <a:buFont typeface="Google Sans Text"/>
              <a:buChar char="○"/>
            </a:pPr>
            <a:r>
              <a:rPr lang="en" sz="1600" dirty="0">
                <a:solidFill>
                  <a:srgbClr val="434343"/>
                </a:solidFill>
              </a:rPr>
              <a:t>Image encoder: DINO</a:t>
            </a:r>
            <a:endParaRPr sz="1600" dirty="0">
              <a:solidFill>
                <a:srgbClr val="434343"/>
              </a:solidFill>
            </a:endParaRPr>
          </a:p>
          <a:p>
            <a:pPr marL="914400" lvl="1" indent="-330200" algn="l" rtl="0">
              <a:lnSpc>
                <a:spcPct val="150000"/>
              </a:lnSpc>
              <a:spcBef>
                <a:spcPts val="0"/>
              </a:spcBef>
              <a:spcAft>
                <a:spcPts val="0"/>
              </a:spcAft>
              <a:buClr>
                <a:srgbClr val="434343"/>
              </a:buClr>
              <a:buSzPct val="60000"/>
              <a:buFont typeface="Google Sans Text"/>
              <a:buChar char="○"/>
            </a:pPr>
            <a:r>
              <a:rPr lang="en" sz="1600" dirty="0">
                <a:solidFill>
                  <a:srgbClr val="434343"/>
                </a:solidFill>
              </a:rPr>
              <a:t>Image decoder: Stable Diffusion v2.1</a:t>
            </a:r>
            <a:endParaRPr sz="1600" dirty="0">
              <a:solidFill>
                <a:srgbClr val="434343"/>
              </a:solidFill>
            </a:endParaRPr>
          </a:p>
        </p:txBody>
      </p:sp>
      <p:sp>
        <p:nvSpPr>
          <p:cNvPr id="1117" name="Google Shape;1117;p107"/>
          <p:cNvSpPr/>
          <p:nvPr/>
        </p:nvSpPr>
        <p:spPr>
          <a:xfrm>
            <a:off x="619300" y="4086475"/>
            <a:ext cx="6794700" cy="3849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Zhang, Richard, et al. "The unreasonable effectiveness of deep features as a perceptual metric." CVPR. 2018.</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Michel, Oscar, et al. "Object 3DIT: Language-guided 3d-aware image editing." NeurIPS. 2023.</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Kirillov, Alexander, et al. "Segment anything." ICCV. 2023.</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Liu, Ruoshi, et al. "Zero-1-to-3: Zero-shot one image to 3d object." ICCV. 2023.</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Rombach, Robin, et al. "High-resolution image synthesis with latent diffusion models." CVPR. 2022.</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Caron, Mathilde, et al. "Emerging properties in self-supervised vision transformers." ICCV. 2021.</a:t>
            </a:r>
            <a:endParaRPr sz="700">
              <a:solidFill>
                <a:srgbClr val="202124"/>
              </a:solidFill>
              <a:latin typeface="Google Sans Text"/>
              <a:ea typeface="Google Sans Text"/>
              <a:cs typeface="Google Sans Text"/>
              <a:sym typeface="Google Sans Text"/>
            </a:endParaRPr>
          </a:p>
        </p:txBody>
      </p:sp>
      <p:sp>
        <p:nvSpPr>
          <p:cNvPr id="1118" name="Google Shape;1118;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08"/>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Quantitative Results</a:t>
            </a:r>
            <a:endParaRPr/>
          </a:p>
        </p:txBody>
      </p:sp>
      <p:pic>
        <p:nvPicPr>
          <p:cNvPr id="1124" name="Google Shape;1124;p108"/>
          <p:cNvPicPr preferRelativeResize="0"/>
          <p:nvPr/>
        </p:nvPicPr>
        <p:blipFill>
          <a:blip r:embed="rId3">
            <a:alphaModFix/>
          </a:blip>
          <a:stretch>
            <a:fillRect/>
          </a:stretch>
        </p:blipFill>
        <p:spPr>
          <a:xfrm>
            <a:off x="773375" y="1431325"/>
            <a:ext cx="7597249" cy="1794325"/>
          </a:xfrm>
          <a:prstGeom prst="rect">
            <a:avLst/>
          </a:prstGeom>
          <a:noFill/>
          <a:ln>
            <a:noFill/>
          </a:ln>
        </p:spPr>
      </p:pic>
      <p:sp>
        <p:nvSpPr>
          <p:cNvPr id="1125" name="Google Shape;1125;p108"/>
          <p:cNvSpPr txBox="1">
            <a:spLocks noGrp="1"/>
          </p:cNvSpPr>
          <p:nvPr>
            <p:ph type="body" idx="4294967295"/>
          </p:nvPr>
        </p:nvSpPr>
        <p:spPr>
          <a:xfrm>
            <a:off x="615875" y="740175"/>
            <a:ext cx="6969300" cy="24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t>OBJect dataset has 3 separate subsets</a:t>
            </a:r>
            <a:endParaRPr sz="1600"/>
          </a:p>
        </p:txBody>
      </p:sp>
      <p:pic>
        <p:nvPicPr>
          <p:cNvPr id="1126" name="Google Shape;1126;p108"/>
          <p:cNvPicPr preferRelativeResize="0"/>
          <p:nvPr/>
        </p:nvPicPr>
        <p:blipFill>
          <a:blip r:embed="rId4">
            <a:alphaModFix/>
          </a:blip>
          <a:stretch>
            <a:fillRect/>
          </a:stretch>
        </p:blipFill>
        <p:spPr>
          <a:xfrm>
            <a:off x="839150" y="3257425"/>
            <a:ext cx="7531475" cy="1825814"/>
          </a:xfrm>
          <a:prstGeom prst="rect">
            <a:avLst/>
          </a:prstGeom>
          <a:noFill/>
          <a:ln>
            <a:noFill/>
          </a:ln>
        </p:spPr>
      </p:pic>
      <p:sp>
        <p:nvSpPr>
          <p:cNvPr id="1127" name="Google Shape;1127;p108"/>
          <p:cNvSpPr txBox="1">
            <a:spLocks noGrp="1"/>
          </p:cNvSpPr>
          <p:nvPr>
            <p:ph type="body" idx="4294967295"/>
          </p:nvPr>
        </p:nvSpPr>
        <p:spPr>
          <a:xfrm>
            <a:off x="615875" y="1067050"/>
            <a:ext cx="6969300" cy="2463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Font typeface="Wingdings" panose="05000000000000000000" pitchFamily="2" charset="2"/>
              <a:buChar char="l"/>
            </a:pPr>
            <a:r>
              <a:rPr lang="en" sz="1600" dirty="0"/>
              <a:t>Our model achieves the best performance in all settings</a:t>
            </a:r>
            <a:endParaRPr sz="1600" dirty="0"/>
          </a:p>
        </p:txBody>
      </p:sp>
      <p:sp>
        <p:nvSpPr>
          <p:cNvPr id="1128" name="Google Shape;1128;p1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132"/>
        <p:cNvGrpSpPr/>
        <p:nvPr/>
      </p:nvGrpSpPr>
      <p:grpSpPr>
        <a:xfrm>
          <a:off x="0" y="0"/>
          <a:ext cx="0" cy="0"/>
          <a:chOff x="0" y="0"/>
          <a:chExt cx="0" cy="0"/>
        </a:xfrm>
      </p:grpSpPr>
      <p:sp>
        <p:nvSpPr>
          <p:cNvPr id="1133" name="Google Shape;1133;p109"/>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Ablation Study</a:t>
            </a:r>
            <a:endParaRPr/>
          </a:p>
        </p:txBody>
      </p:sp>
      <p:sp>
        <p:nvSpPr>
          <p:cNvPr id="1134" name="Google Shape;1134;p109"/>
          <p:cNvSpPr txBox="1">
            <a:spLocks noGrp="1"/>
          </p:cNvSpPr>
          <p:nvPr>
            <p:ph type="body" idx="4294967295"/>
          </p:nvPr>
        </p:nvSpPr>
        <p:spPr>
          <a:xfrm>
            <a:off x="615875" y="740175"/>
            <a:ext cx="6969300" cy="2463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dirty="0"/>
              <a:t>DINO extracts better pose-invariant features</a:t>
            </a:r>
            <a:endParaRPr sz="1600" dirty="0"/>
          </a:p>
          <a:p>
            <a:pPr marL="457200" lvl="0" indent="-330200" algn="l" rtl="0">
              <a:lnSpc>
                <a:spcPct val="115000"/>
              </a:lnSpc>
              <a:spcBef>
                <a:spcPts val="0"/>
              </a:spcBef>
              <a:spcAft>
                <a:spcPts val="0"/>
              </a:spcAft>
              <a:buSzPts val="1600"/>
              <a:buFont typeface="Wingdings" panose="05000000000000000000" pitchFamily="2" charset="2"/>
              <a:buChar char="l"/>
            </a:pPr>
            <a:r>
              <a:rPr lang="en" sz="1600" dirty="0"/>
              <a:t>Fine-tuning is surprisingly important</a:t>
            </a:r>
            <a:endParaRPr sz="1600" dirty="0"/>
          </a:p>
        </p:txBody>
      </p:sp>
      <p:sp>
        <p:nvSpPr>
          <p:cNvPr id="1135" name="Google Shape;1135;p109"/>
          <p:cNvSpPr txBox="1">
            <a:spLocks noGrp="1"/>
          </p:cNvSpPr>
          <p:nvPr>
            <p:ph type="body" idx="4294967295"/>
          </p:nvPr>
        </p:nvSpPr>
        <p:spPr>
          <a:xfrm>
            <a:off x="615875" y="1448050"/>
            <a:ext cx="6969300" cy="2463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dirty="0"/>
              <a:t>Modeling background + camera helps</a:t>
            </a:r>
            <a:endParaRPr sz="1600" dirty="0"/>
          </a:p>
          <a:p>
            <a:pPr marL="457200" lvl="0" indent="-330200" algn="l" rtl="0">
              <a:lnSpc>
                <a:spcPct val="115000"/>
              </a:lnSpc>
              <a:spcBef>
                <a:spcPts val="0"/>
              </a:spcBef>
              <a:spcAft>
                <a:spcPts val="0"/>
              </a:spcAft>
              <a:buSzPts val="1600"/>
              <a:buFont typeface="Wingdings" panose="05000000000000000000" pitchFamily="2" charset="2"/>
              <a:buChar char="l"/>
            </a:pPr>
            <a:r>
              <a:rPr lang="en" sz="1600" dirty="0"/>
              <a:t>Distinguish </a:t>
            </a:r>
            <a:r>
              <a:rPr lang="en" sz="1600" dirty="0">
                <a:solidFill>
                  <a:srgbClr val="EA4335"/>
                </a:solidFill>
              </a:rPr>
              <a:t>global </a:t>
            </a:r>
            <a:r>
              <a:rPr lang="en" sz="1600" dirty="0"/>
              <a:t>camera motion vs </a:t>
            </a:r>
            <a:r>
              <a:rPr lang="en" sz="1600" dirty="0">
                <a:solidFill>
                  <a:srgbClr val="EA4335"/>
                </a:solidFill>
              </a:rPr>
              <a:t>local </a:t>
            </a:r>
            <a:r>
              <a:rPr lang="en" sz="1600" dirty="0"/>
              <a:t>object motion</a:t>
            </a:r>
            <a:endParaRPr sz="1600" dirty="0"/>
          </a:p>
        </p:txBody>
      </p:sp>
      <p:sp>
        <p:nvSpPr>
          <p:cNvPr id="1136" name="Google Shape;1136;p109"/>
          <p:cNvSpPr txBox="1">
            <a:spLocks noGrp="1"/>
          </p:cNvSpPr>
          <p:nvPr>
            <p:ph type="body" idx="4294967295"/>
          </p:nvPr>
        </p:nvSpPr>
        <p:spPr>
          <a:xfrm>
            <a:off x="615875" y="2155925"/>
            <a:ext cx="6969300" cy="2463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t>Paired training facilitates appearance-pose disentanglement</a:t>
            </a:r>
            <a:endParaRPr sz="1600"/>
          </a:p>
        </p:txBody>
      </p:sp>
      <p:pic>
        <p:nvPicPr>
          <p:cNvPr id="1137" name="Google Shape;1137;p109"/>
          <p:cNvPicPr preferRelativeResize="0"/>
          <p:nvPr/>
        </p:nvPicPr>
        <p:blipFill rotWithShape="1">
          <a:blip r:embed="rId3">
            <a:alphaModFix/>
          </a:blip>
          <a:srcRect r="63460"/>
          <a:stretch/>
        </p:blipFill>
        <p:spPr>
          <a:xfrm>
            <a:off x="152400" y="2630825"/>
            <a:ext cx="3229724" cy="2109650"/>
          </a:xfrm>
          <a:prstGeom prst="rect">
            <a:avLst/>
          </a:prstGeom>
          <a:noFill/>
          <a:ln>
            <a:noFill/>
          </a:ln>
        </p:spPr>
      </p:pic>
      <p:pic>
        <p:nvPicPr>
          <p:cNvPr id="1138" name="Google Shape;1138;p109"/>
          <p:cNvPicPr preferRelativeResize="0"/>
          <p:nvPr/>
        </p:nvPicPr>
        <p:blipFill rotWithShape="1">
          <a:blip r:embed="rId3">
            <a:alphaModFix/>
          </a:blip>
          <a:srcRect l="36540" r="31225"/>
          <a:stretch/>
        </p:blipFill>
        <p:spPr>
          <a:xfrm>
            <a:off x="3382125" y="2630825"/>
            <a:ext cx="2849277" cy="2109650"/>
          </a:xfrm>
          <a:prstGeom prst="rect">
            <a:avLst/>
          </a:prstGeom>
          <a:noFill/>
          <a:ln>
            <a:noFill/>
          </a:ln>
        </p:spPr>
      </p:pic>
      <p:pic>
        <p:nvPicPr>
          <p:cNvPr id="1139" name="Google Shape;1139;p109"/>
          <p:cNvPicPr preferRelativeResize="0"/>
          <p:nvPr/>
        </p:nvPicPr>
        <p:blipFill rotWithShape="1">
          <a:blip r:embed="rId3">
            <a:alphaModFix/>
          </a:blip>
          <a:srcRect l="68773"/>
          <a:stretch/>
        </p:blipFill>
        <p:spPr>
          <a:xfrm>
            <a:off x="6231398" y="2630825"/>
            <a:ext cx="2760201" cy="2109650"/>
          </a:xfrm>
          <a:prstGeom prst="rect">
            <a:avLst/>
          </a:prstGeom>
          <a:noFill/>
          <a:ln>
            <a:noFill/>
          </a:ln>
        </p:spPr>
      </p:pic>
      <p:sp>
        <p:nvSpPr>
          <p:cNvPr id="1140" name="Google Shape;1140;p1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2"/>
          <p:cNvSpPr txBox="1"/>
          <p:nvPr/>
        </p:nvSpPr>
        <p:spPr>
          <a:xfrm>
            <a:off x="539675" y="892575"/>
            <a:ext cx="7499100" cy="2463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1200"/>
              </a:spcAft>
              <a:buNone/>
            </a:pPr>
            <a:r>
              <a:rPr lang="en" sz="1600">
                <a:solidFill>
                  <a:srgbClr val="434343"/>
                </a:solidFill>
                <a:latin typeface="DM Sans"/>
                <a:ea typeface="DM Sans"/>
                <a:cs typeface="DM Sans"/>
                <a:sym typeface="DM Sans"/>
              </a:rPr>
              <a:t>Traditional computer graphics workflows usually involve</a:t>
            </a:r>
            <a:endParaRPr sz="1600">
              <a:solidFill>
                <a:srgbClr val="434343"/>
              </a:solidFill>
              <a:latin typeface="DM Sans"/>
              <a:ea typeface="DM Sans"/>
              <a:cs typeface="DM Sans"/>
              <a:sym typeface="DM Sans"/>
            </a:endParaRPr>
          </a:p>
        </p:txBody>
      </p:sp>
      <p:pic>
        <p:nvPicPr>
          <p:cNvPr id="899" name="Google Shape;899;p92"/>
          <p:cNvPicPr preferRelativeResize="0"/>
          <p:nvPr/>
        </p:nvPicPr>
        <p:blipFill>
          <a:blip r:embed="rId3">
            <a:alphaModFix/>
          </a:blip>
          <a:stretch>
            <a:fillRect/>
          </a:stretch>
        </p:blipFill>
        <p:spPr>
          <a:xfrm>
            <a:off x="4352762" y="1732300"/>
            <a:ext cx="1809264" cy="1809272"/>
          </a:xfrm>
          <a:prstGeom prst="rect">
            <a:avLst/>
          </a:prstGeom>
          <a:noFill/>
          <a:ln>
            <a:noFill/>
          </a:ln>
        </p:spPr>
      </p:pic>
      <p:sp>
        <p:nvSpPr>
          <p:cNvPr id="900" name="Google Shape;900;p92"/>
          <p:cNvSpPr/>
          <p:nvPr/>
        </p:nvSpPr>
        <p:spPr>
          <a:xfrm>
            <a:off x="619300" y="4562400"/>
            <a:ext cx="6794700" cy="5187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Deitke, Matt, et al. "Objaverse-xl: A universe of 10m+ 3d objects." NeurIPS. 2024.</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Greff, Klaus, et al. "Kubric: A scalable dataset generator." CVPR. 2022.</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Zheng, Yang, et al. "PointOdyssey: A large-scale synthetic dataset for long-term point tracking." ICCV. 2023.</a:t>
            </a:r>
            <a:endParaRPr sz="700">
              <a:solidFill>
                <a:srgbClr val="202124"/>
              </a:solidFill>
              <a:latin typeface="Google Sans Text"/>
              <a:ea typeface="Google Sans Text"/>
              <a:cs typeface="Google Sans Text"/>
              <a:sym typeface="Google Sans Text"/>
            </a:endParaRPr>
          </a:p>
        </p:txBody>
      </p:sp>
      <p:pic>
        <p:nvPicPr>
          <p:cNvPr id="901" name="Google Shape;901;p92"/>
          <p:cNvPicPr preferRelativeResize="0"/>
          <p:nvPr/>
        </p:nvPicPr>
        <p:blipFill>
          <a:blip r:embed="rId4">
            <a:alphaModFix/>
          </a:blip>
          <a:stretch>
            <a:fillRect/>
          </a:stretch>
        </p:blipFill>
        <p:spPr>
          <a:xfrm>
            <a:off x="558250" y="1732302"/>
            <a:ext cx="3218456" cy="1809274"/>
          </a:xfrm>
          <a:prstGeom prst="rect">
            <a:avLst/>
          </a:prstGeom>
          <a:noFill/>
          <a:ln>
            <a:noFill/>
          </a:ln>
        </p:spPr>
      </p:pic>
      <p:sp>
        <p:nvSpPr>
          <p:cNvPr id="902" name="Google Shape;902;p92"/>
          <p:cNvSpPr txBox="1"/>
          <p:nvPr/>
        </p:nvSpPr>
        <p:spPr>
          <a:xfrm>
            <a:off x="629800" y="1359400"/>
            <a:ext cx="3092700" cy="2463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1200"/>
              </a:spcAft>
              <a:buNone/>
            </a:pPr>
            <a:r>
              <a:rPr lang="en" sz="1600">
                <a:solidFill>
                  <a:srgbClr val="434343"/>
                </a:solidFill>
                <a:latin typeface="DM Sans"/>
                <a:ea typeface="DM Sans"/>
                <a:cs typeface="DM Sans"/>
                <a:sym typeface="DM Sans"/>
              </a:rPr>
              <a:t>1) the creation of </a:t>
            </a:r>
            <a:r>
              <a:rPr lang="en" sz="1600" b="1">
                <a:solidFill>
                  <a:srgbClr val="434343"/>
                </a:solidFill>
                <a:latin typeface="DM Sans"/>
                <a:ea typeface="DM Sans"/>
                <a:cs typeface="DM Sans"/>
                <a:sym typeface="DM Sans"/>
              </a:rPr>
              <a:t>3D assets</a:t>
            </a:r>
            <a:endParaRPr sz="1600">
              <a:solidFill>
                <a:srgbClr val="434343"/>
              </a:solidFill>
              <a:latin typeface="DM Sans"/>
              <a:ea typeface="DM Sans"/>
              <a:cs typeface="DM Sans"/>
              <a:sym typeface="DM Sans"/>
            </a:endParaRPr>
          </a:p>
        </p:txBody>
      </p:sp>
      <p:sp>
        <p:nvSpPr>
          <p:cNvPr id="903" name="Google Shape;903;p92"/>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Motivation</a:t>
            </a:r>
            <a:endParaRPr/>
          </a:p>
        </p:txBody>
      </p:sp>
      <p:pic>
        <p:nvPicPr>
          <p:cNvPr id="904" name="Google Shape;904;p92"/>
          <p:cNvPicPr preferRelativeResize="0"/>
          <p:nvPr/>
        </p:nvPicPr>
        <p:blipFill rotWithShape="1">
          <a:blip r:embed="rId5">
            <a:alphaModFix/>
          </a:blip>
          <a:srcRect l="13699" r="54931" b="50389"/>
          <a:stretch/>
        </p:blipFill>
        <p:spPr>
          <a:xfrm>
            <a:off x="6253307" y="1732300"/>
            <a:ext cx="2022468" cy="1809272"/>
          </a:xfrm>
          <a:prstGeom prst="rect">
            <a:avLst/>
          </a:prstGeom>
          <a:noFill/>
          <a:ln>
            <a:noFill/>
          </a:ln>
        </p:spPr>
      </p:pic>
      <p:sp>
        <p:nvSpPr>
          <p:cNvPr id="905" name="Google Shape;905;p92"/>
          <p:cNvSpPr txBox="1"/>
          <p:nvPr/>
        </p:nvSpPr>
        <p:spPr>
          <a:xfrm>
            <a:off x="539675" y="3866300"/>
            <a:ext cx="7499100" cy="3387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1200"/>
              </a:spcAft>
              <a:buNone/>
            </a:pPr>
            <a:r>
              <a:rPr lang="en" sz="2200">
                <a:solidFill>
                  <a:srgbClr val="EA4335"/>
                </a:solidFill>
                <a:latin typeface="DM Sans"/>
                <a:ea typeface="DM Sans"/>
                <a:cs typeface="DM Sans"/>
                <a:sym typeface="DM Sans"/>
              </a:rPr>
              <a:t>Can recent generative models do so?</a:t>
            </a:r>
            <a:endParaRPr sz="2200">
              <a:solidFill>
                <a:srgbClr val="EA4335"/>
              </a:solidFill>
              <a:latin typeface="DM Sans"/>
              <a:ea typeface="DM Sans"/>
              <a:cs typeface="DM Sans"/>
              <a:sym typeface="DM Sans"/>
            </a:endParaRPr>
          </a:p>
        </p:txBody>
      </p:sp>
      <p:sp>
        <p:nvSpPr>
          <p:cNvPr id="906" name="Google Shape;906;p92"/>
          <p:cNvSpPr txBox="1"/>
          <p:nvPr/>
        </p:nvSpPr>
        <p:spPr>
          <a:xfrm>
            <a:off x="4305900" y="1359400"/>
            <a:ext cx="2754300" cy="2463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1200"/>
              </a:spcAft>
              <a:buNone/>
            </a:pPr>
            <a:r>
              <a:rPr lang="en" sz="1600">
                <a:solidFill>
                  <a:srgbClr val="434343"/>
                </a:solidFill>
                <a:latin typeface="DM Sans"/>
                <a:ea typeface="DM Sans"/>
                <a:cs typeface="DM Sans"/>
                <a:sym typeface="DM Sans"/>
              </a:rPr>
              <a:t>2) the </a:t>
            </a:r>
            <a:r>
              <a:rPr lang="en" sz="1600" b="1">
                <a:solidFill>
                  <a:srgbClr val="434343"/>
                </a:solidFill>
                <a:latin typeface="DM Sans"/>
                <a:ea typeface="DM Sans"/>
                <a:cs typeface="DM Sans"/>
                <a:sym typeface="DM Sans"/>
              </a:rPr>
              <a:t>animation</a:t>
            </a:r>
            <a:r>
              <a:rPr lang="en" sz="1600">
                <a:solidFill>
                  <a:srgbClr val="434343"/>
                </a:solidFill>
                <a:latin typeface="DM Sans"/>
                <a:ea typeface="DM Sans"/>
                <a:cs typeface="DM Sans"/>
                <a:sym typeface="DM Sans"/>
              </a:rPr>
              <a:t> of them</a:t>
            </a:r>
            <a:endParaRPr sz="1600">
              <a:solidFill>
                <a:srgbClr val="434343"/>
              </a:solidFill>
              <a:latin typeface="DM Sans"/>
              <a:ea typeface="DM Sans"/>
              <a:cs typeface="DM Sans"/>
              <a:sym typeface="DM Sans"/>
            </a:endParaRPr>
          </a:p>
        </p:txBody>
      </p:sp>
      <p:sp>
        <p:nvSpPr>
          <p:cNvPr id="907" name="Google Shape;907;p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10"/>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Qualitative Results: MOVi-E</a:t>
            </a:r>
            <a:endParaRPr/>
          </a:p>
        </p:txBody>
      </p:sp>
      <p:pic>
        <p:nvPicPr>
          <p:cNvPr id="1146" name="Google Shape;1146;p110"/>
          <p:cNvPicPr preferRelativeResize="0"/>
          <p:nvPr/>
        </p:nvPicPr>
        <p:blipFill rotWithShape="1">
          <a:blip r:embed="rId3">
            <a:alphaModFix/>
          </a:blip>
          <a:srcRect l="3484"/>
          <a:stretch/>
        </p:blipFill>
        <p:spPr>
          <a:xfrm>
            <a:off x="786175" y="2104850"/>
            <a:ext cx="6826849" cy="1543400"/>
          </a:xfrm>
          <a:prstGeom prst="rect">
            <a:avLst/>
          </a:prstGeom>
          <a:noFill/>
          <a:ln>
            <a:noFill/>
          </a:ln>
        </p:spPr>
      </p:pic>
      <p:sp>
        <p:nvSpPr>
          <p:cNvPr id="1147" name="Google Shape;1147;p110"/>
          <p:cNvSpPr/>
          <p:nvPr/>
        </p:nvSpPr>
        <p:spPr>
          <a:xfrm rot="-696849">
            <a:off x="2159634" y="2964481"/>
            <a:ext cx="432148" cy="550703"/>
          </a:xfrm>
          <a:prstGeom prst="ellipse">
            <a:avLst/>
          </a:prstGeom>
          <a:noFill/>
          <a:ln w="2857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148" name="Google Shape;1148;p110"/>
          <p:cNvSpPr/>
          <p:nvPr/>
        </p:nvSpPr>
        <p:spPr>
          <a:xfrm>
            <a:off x="2384325" y="2408525"/>
            <a:ext cx="387000" cy="433800"/>
          </a:xfrm>
          <a:prstGeom prst="ellipse">
            <a:avLst/>
          </a:prstGeom>
          <a:noFill/>
          <a:ln w="2857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149" name="Google Shape;1149;p110"/>
          <p:cNvSpPr txBox="1">
            <a:spLocks noGrp="1"/>
          </p:cNvSpPr>
          <p:nvPr>
            <p:ph type="body" idx="1"/>
          </p:nvPr>
        </p:nvSpPr>
        <p:spPr>
          <a:xfrm>
            <a:off x="606750" y="799475"/>
            <a:ext cx="8251800" cy="1191300"/>
          </a:xfrm>
          <a:prstGeom prst="rect">
            <a:avLst/>
          </a:prstGeom>
        </p:spPr>
        <p:txBody>
          <a:bodyPr spcFirstLastPara="1" wrap="square" lIns="0" tIns="0" rIns="0" bIns="0" anchor="t" anchorCtr="0">
            <a:noAutofit/>
          </a:bodyPr>
          <a:lstStyle/>
          <a:p>
            <a:pPr marL="457200" lvl="0" indent="-330200" algn="l" rtl="0">
              <a:lnSpc>
                <a:spcPct val="150000"/>
              </a:lnSpc>
              <a:spcBef>
                <a:spcPts val="0"/>
              </a:spcBef>
              <a:spcAft>
                <a:spcPts val="0"/>
              </a:spcAft>
              <a:buClr>
                <a:srgbClr val="434343"/>
              </a:buClr>
              <a:buSzPts val="1600"/>
              <a:buFont typeface="Wingdings" panose="05000000000000000000" pitchFamily="2" charset="2"/>
              <a:buChar char="l"/>
            </a:pPr>
            <a:r>
              <a:rPr lang="en" sz="1600" b="1" dirty="0">
                <a:solidFill>
                  <a:srgbClr val="434343"/>
                </a:solidFill>
              </a:rPr>
              <a:t>Chained</a:t>
            </a:r>
            <a:r>
              <a:rPr lang="en" sz="1600" dirty="0">
                <a:solidFill>
                  <a:srgbClr val="434343"/>
                </a:solidFill>
              </a:rPr>
              <a:t>: copy-paste the objects, no adaptation e.g. shadows</a:t>
            </a:r>
            <a:endParaRPr sz="1600" dirty="0">
              <a:solidFill>
                <a:srgbClr val="434343"/>
              </a:solidFill>
            </a:endParaRPr>
          </a:p>
          <a:p>
            <a:pPr marL="457200" lvl="0" indent="-330200" algn="l" rtl="0">
              <a:lnSpc>
                <a:spcPct val="150000"/>
              </a:lnSpc>
              <a:spcBef>
                <a:spcPts val="0"/>
              </a:spcBef>
              <a:spcAft>
                <a:spcPts val="0"/>
              </a:spcAft>
              <a:buClr>
                <a:srgbClr val="434343"/>
              </a:buClr>
              <a:buSzPts val="1600"/>
              <a:buFont typeface="Wingdings" panose="05000000000000000000" pitchFamily="2" charset="2"/>
              <a:buChar char="l"/>
            </a:pPr>
            <a:r>
              <a:rPr lang="en" sz="1600" b="1" dirty="0">
                <a:solidFill>
                  <a:srgbClr val="434343"/>
                </a:solidFill>
              </a:rPr>
              <a:t>3DIT</a:t>
            </a:r>
            <a:r>
              <a:rPr lang="en" sz="1600" dirty="0">
                <a:solidFill>
                  <a:srgbClr val="434343"/>
                </a:solidFill>
              </a:rPr>
              <a:t>: cannot locate the correct object (which box to move?)</a:t>
            </a:r>
            <a:endParaRPr sz="1600" dirty="0">
              <a:solidFill>
                <a:srgbClr val="434343"/>
              </a:solidFill>
            </a:endParaRPr>
          </a:p>
          <a:p>
            <a:pPr marL="914400" lvl="1" indent="-330200" algn="l" rtl="0">
              <a:lnSpc>
                <a:spcPct val="150000"/>
              </a:lnSpc>
              <a:spcBef>
                <a:spcPts val="0"/>
              </a:spcBef>
              <a:spcAft>
                <a:spcPts val="0"/>
              </a:spcAft>
              <a:buClr>
                <a:srgbClr val="434343"/>
              </a:buClr>
              <a:buSzPct val="60000"/>
              <a:buFont typeface="Google Sans Text"/>
              <a:buChar char="○"/>
            </a:pPr>
            <a:r>
              <a:rPr lang="en" sz="1600" dirty="0">
                <a:solidFill>
                  <a:srgbClr val="434343"/>
                </a:solidFill>
              </a:rPr>
              <a:t>Sequential editing leads to error accumulation</a:t>
            </a:r>
            <a:endParaRPr sz="1600" dirty="0">
              <a:solidFill>
                <a:srgbClr val="434343"/>
              </a:solidFill>
            </a:endParaRPr>
          </a:p>
        </p:txBody>
      </p:sp>
      <p:sp>
        <p:nvSpPr>
          <p:cNvPr id="1150" name="Google Shape;1150;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11"/>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Qualitative Results: Waymo Open</a:t>
            </a:r>
            <a:endParaRPr/>
          </a:p>
        </p:txBody>
      </p:sp>
      <p:sp>
        <p:nvSpPr>
          <p:cNvPr id="1156" name="Google Shape;1156;p111"/>
          <p:cNvSpPr txBox="1">
            <a:spLocks noGrp="1"/>
          </p:cNvSpPr>
          <p:nvPr>
            <p:ph type="body" idx="1"/>
          </p:nvPr>
        </p:nvSpPr>
        <p:spPr>
          <a:xfrm>
            <a:off x="603504" y="799463"/>
            <a:ext cx="7938300" cy="3461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1200"/>
              </a:spcAft>
              <a:buNone/>
            </a:pPr>
            <a:r>
              <a:rPr lang="en" sz="1600">
                <a:solidFill>
                  <a:srgbClr val="434343"/>
                </a:solidFill>
              </a:rPr>
              <a:t>Our model hallucinates objects with plausible appearance</a:t>
            </a:r>
            <a:endParaRPr sz="1600">
              <a:solidFill>
                <a:srgbClr val="434343"/>
              </a:solidFill>
            </a:endParaRPr>
          </a:p>
        </p:txBody>
      </p:sp>
      <p:pic>
        <p:nvPicPr>
          <p:cNvPr id="1157" name="Google Shape;1157;p111"/>
          <p:cNvPicPr preferRelativeResize="0"/>
          <p:nvPr/>
        </p:nvPicPr>
        <p:blipFill rotWithShape="1">
          <a:blip r:embed="rId3">
            <a:alphaModFix/>
          </a:blip>
          <a:srcRect b="86895"/>
          <a:stretch/>
        </p:blipFill>
        <p:spPr>
          <a:xfrm>
            <a:off x="539675" y="1419050"/>
            <a:ext cx="7073352" cy="202250"/>
          </a:xfrm>
          <a:prstGeom prst="rect">
            <a:avLst/>
          </a:prstGeom>
          <a:noFill/>
          <a:ln>
            <a:noFill/>
          </a:ln>
        </p:spPr>
      </p:pic>
      <p:pic>
        <p:nvPicPr>
          <p:cNvPr id="1158" name="Google Shape;1158;p111"/>
          <p:cNvPicPr preferRelativeResize="0"/>
          <p:nvPr/>
        </p:nvPicPr>
        <p:blipFill rotWithShape="1">
          <a:blip r:embed="rId4">
            <a:alphaModFix/>
          </a:blip>
          <a:srcRect l="3744"/>
          <a:stretch/>
        </p:blipFill>
        <p:spPr>
          <a:xfrm>
            <a:off x="802850" y="1634200"/>
            <a:ext cx="6812227" cy="2665549"/>
          </a:xfrm>
          <a:prstGeom prst="rect">
            <a:avLst/>
          </a:prstGeom>
          <a:noFill/>
          <a:ln>
            <a:noFill/>
          </a:ln>
        </p:spPr>
      </p:pic>
      <p:sp>
        <p:nvSpPr>
          <p:cNvPr id="1159" name="Google Shape;1159;p111"/>
          <p:cNvSpPr/>
          <p:nvPr/>
        </p:nvSpPr>
        <p:spPr>
          <a:xfrm>
            <a:off x="2467400" y="3703350"/>
            <a:ext cx="599400" cy="403500"/>
          </a:xfrm>
          <a:prstGeom prst="ellipse">
            <a:avLst/>
          </a:prstGeom>
          <a:noFill/>
          <a:ln w="2857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160" name="Google Shape;1160;p111"/>
          <p:cNvSpPr/>
          <p:nvPr/>
        </p:nvSpPr>
        <p:spPr>
          <a:xfrm>
            <a:off x="3066800" y="2339400"/>
            <a:ext cx="420300" cy="464700"/>
          </a:xfrm>
          <a:prstGeom prst="ellipse">
            <a:avLst/>
          </a:prstGeom>
          <a:noFill/>
          <a:ln w="2857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161" name="Google Shape;1161;p111"/>
          <p:cNvSpPr/>
          <p:nvPr/>
        </p:nvSpPr>
        <p:spPr>
          <a:xfrm>
            <a:off x="5191350" y="3672750"/>
            <a:ext cx="662700" cy="464700"/>
          </a:xfrm>
          <a:prstGeom prst="ellipse">
            <a:avLst/>
          </a:prstGeom>
          <a:noFill/>
          <a:ln w="2857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162" name="Google Shape;1162;p111"/>
          <p:cNvSpPr/>
          <p:nvPr/>
        </p:nvSpPr>
        <p:spPr>
          <a:xfrm>
            <a:off x="5763700" y="2309400"/>
            <a:ext cx="526800" cy="524700"/>
          </a:xfrm>
          <a:prstGeom prst="ellipse">
            <a:avLst/>
          </a:prstGeom>
          <a:noFill/>
          <a:ln w="2857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163" name="Google Shape;1163;p1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12"/>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Qualitative Results: Objectron</a:t>
            </a:r>
            <a:endParaRPr/>
          </a:p>
        </p:txBody>
      </p:sp>
      <p:pic>
        <p:nvPicPr>
          <p:cNvPr id="1169" name="Google Shape;1169;p112"/>
          <p:cNvPicPr preferRelativeResize="0"/>
          <p:nvPr/>
        </p:nvPicPr>
        <p:blipFill rotWithShape="1">
          <a:blip r:embed="rId3">
            <a:alphaModFix/>
          </a:blip>
          <a:srcRect b="86895"/>
          <a:stretch/>
        </p:blipFill>
        <p:spPr>
          <a:xfrm>
            <a:off x="539675" y="1419050"/>
            <a:ext cx="7073352" cy="202250"/>
          </a:xfrm>
          <a:prstGeom prst="rect">
            <a:avLst/>
          </a:prstGeom>
          <a:noFill/>
          <a:ln>
            <a:noFill/>
          </a:ln>
        </p:spPr>
      </p:pic>
      <p:pic>
        <p:nvPicPr>
          <p:cNvPr id="1170" name="Google Shape;1170;p112"/>
          <p:cNvPicPr preferRelativeResize="0"/>
          <p:nvPr/>
        </p:nvPicPr>
        <p:blipFill rotWithShape="1">
          <a:blip r:embed="rId4">
            <a:alphaModFix/>
          </a:blip>
          <a:srcRect l="3744"/>
          <a:stretch/>
        </p:blipFill>
        <p:spPr>
          <a:xfrm>
            <a:off x="802850" y="1634200"/>
            <a:ext cx="6812227" cy="2665549"/>
          </a:xfrm>
          <a:prstGeom prst="rect">
            <a:avLst/>
          </a:prstGeom>
          <a:noFill/>
          <a:ln>
            <a:noFill/>
          </a:ln>
        </p:spPr>
      </p:pic>
      <p:sp>
        <p:nvSpPr>
          <p:cNvPr id="1171" name="Google Shape;1171;p112"/>
          <p:cNvSpPr/>
          <p:nvPr/>
        </p:nvSpPr>
        <p:spPr>
          <a:xfrm>
            <a:off x="3511650" y="1634200"/>
            <a:ext cx="471900" cy="638700"/>
          </a:xfrm>
          <a:prstGeom prst="ellipse">
            <a:avLst/>
          </a:prstGeom>
          <a:noFill/>
          <a:ln w="2857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172" name="Google Shape;1172;p112"/>
          <p:cNvSpPr/>
          <p:nvPr/>
        </p:nvSpPr>
        <p:spPr>
          <a:xfrm>
            <a:off x="2128500" y="1621300"/>
            <a:ext cx="408300" cy="638700"/>
          </a:xfrm>
          <a:prstGeom prst="ellipse">
            <a:avLst/>
          </a:prstGeom>
          <a:noFill/>
          <a:ln w="2857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173" name="Google Shape;1173;p112"/>
          <p:cNvSpPr txBox="1">
            <a:spLocks noGrp="1"/>
          </p:cNvSpPr>
          <p:nvPr>
            <p:ph type="body" idx="1"/>
          </p:nvPr>
        </p:nvSpPr>
        <p:spPr>
          <a:xfrm>
            <a:off x="606750" y="799464"/>
            <a:ext cx="7938300" cy="5328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1200"/>
              </a:spcAft>
              <a:buNone/>
            </a:pPr>
            <a:r>
              <a:rPr lang="en" sz="1600">
                <a:solidFill>
                  <a:srgbClr val="434343"/>
                </a:solidFill>
              </a:rPr>
              <a:t>We can also model camera movement and background changes</a:t>
            </a:r>
            <a:endParaRPr sz="1600">
              <a:solidFill>
                <a:srgbClr val="434343"/>
              </a:solidFill>
            </a:endParaRPr>
          </a:p>
        </p:txBody>
      </p:sp>
      <p:sp>
        <p:nvSpPr>
          <p:cNvPr id="1174" name="Google Shape;1174;p1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13"/>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Controllable Scene Generation</a:t>
            </a:r>
            <a:endParaRPr/>
          </a:p>
        </p:txBody>
      </p:sp>
      <p:sp>
        <p:nvSpPr>
          <p:cNvPr id="1180" name="Google Shape;1180;p113"/>
          <p:cNvSpPr txBox="1"/>
          <p:nvPr/>
        </p:nvSpPr>
        <p:spPr>
          <a:xfrm>
            <a:off x="6729725" y="4495975"/>
            <a:ext cx="235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A73E8"/>
                </a:solidFill>
                <a:latin typeface="DM Sans"/>
                <a:ea typeface="DM Sans"/>
                <a:cs typeface="DM Sans"/>
                <a:sym typeface="DM Sans"/>
              </a:rPr>
              <a:t>Video results:</a:t>
            </a:r>
            <a:endParaRPr sz="1200">
              <a:solidFill>
                <a:srgbClr val="1A73E8"/>
              </a:solidFill>
              <a:latin typeface="DM Sans"/>
              <a:ea typeface="DM Sans"/>
              <a:cs typeface="DM Sans"/>
              <a:sym typeface="DM Sans"/>
            </a:endParaRPr>
          </a:p>
          <a:p>
            <a:pPr marL="0" lvl="0" indent="0" algn="l" rtl="0">
              <a:spcBef>
                <a:spcPts val="0"/>
              </a:spcBef>
              <a:spcAft>
                <a:spcPts val="0"/>
              </a:spcAft>
              <a:buNone/>
            </a:pPr>
            <a:r>
              <a:rPr lang="en" sz="1200">
                <a:solidFill>
                  <a:srgbClr val="1A73E8"/>
                </a:solidFill>
                <a:latin typeface="DM Sans"/>
                <a:ea typeface="DM Sans"/>
                <a:cs typeface="DM Sans"/>
                <a:sym typeface="DM Sans"/>
              </a:rPr>
              <a:t>neural-assets.github.io</a:t>
            </a:r>
            <a:endParaRPr sz="1200">
              <a:solidFill>
                <a:srgbClr val="1A73E8"/>
              </a:solidFill>
              <a:latin typeface="DM Sans"/>
              <a:ea typeface="DM Sans"/>
              <a:cs typeface="DM Sans"/>
              <a:sym typeface="DM Sans"/>
            </a:endParaRPr>
          </a:p>
        </p:txBody>
      </p:sp>
      <p:sp>
        <p:nvSpPr>
          <p:cNvPr id="1181" name="Google Shape;1181;p113"/>
          <p:cNvSpPr txBox="1">
            <a:spLocks noGrp="1"/>
          </p:cNvSpPr>
          <p:nvPr>
            <p:ph type="body" idx="4294967295"/>
          </p:nvPr>
        </p:nvSpPr>
        <p:spPr>
          <a:xfrm>
            <a:off x="997812" y="731025"/>
            <a:ext cx="1372200" cy="215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latin typeface="Arial"/>
                <a:ea typeface="Arial"/>
                <a:cs typeface="Arial"/>
                <a:sym typeface="Arial"/>
              </a:rPr>
              <a:t>Source Image</a:t>
            </a:r>
            <a:endParaRPr sz="1400">
              <a:latin typeface="Arial"/>
              <a:ea typeface="Arial"/>
              <a:cs typeface="Arial"/>
              <a:sym typeface="Arial"/>
            </a:endParaRPr>
          </a:p>
        </p:txBody>
      </p:sp>
      <p:sp>
        <p:nvSpPr>
          <p:cNvPr id="1182" name="Google Shape;1182;p113"/>
          <p:cNvSpPr txBox="1">
            <a:spLocks noGrp="1"/>
          </p:cNvSpPr>
          <p:nvPr>
            <p:ph type="body" idx="4294967295"/>
          </p:nvPr>
        </p:nvSpPr>
        <p:spPr>
          <a:xfrm>
            <a:off x="2528275" y="731025"/>
            <a:ext cx="1234500" cy="215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latin typeface="Arial"/>
                <a:ea typeface="Arial"/>
                <a:cs typeface="Arial"/>
                <a:sym typeface="Arial"/>
              </a:rPr>
              <a:t>Translate</a:t>
            </a:r>
            <a:endParaRPr sz="1400">
              <a:latin typeface="Arial"/>
              <a:ea typeface="Arial"/>
              <a:cs typeface="Arial"/>
              <a:sym typeface="Arial"/>
            </a:endParaRPr>
          </a:p>
        </p:txBody>
      </p:sp>
      <p:sp>
        <p:nvSpPr>
          <p:cNvPr id="1183" name="Google Shape;1183;p113"/>
          <p:cNvSpPr txBox="1">
            <a:spLocks noGrp="1"/>
          </p:cNvSpPr>
          <p:nvPr>
            <p:ph type="body" idx="4294967295"/>
          </p:nvPr>
        </p:nvSpPr>
        <p:spPr>
          <a:xfrm>
            <a:off x="3986400" y="731025"/>
            <a:ext cx="1234500" cy="215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latin typeface="Arial"/>
                <a:ea typeface="Arial"/>
                <a:cs typeface="Arial"/>
                <a:sym typeface="Arial"/>
              </a:rPr>
              <a:t>Rotate</a:t>
            </a:r>
            <a:endParaRPr sz="1400">
              <a:latin typeface="Arial"/>
              <a:ea typeface="Arial"/>
              <a:cs typeface="Arial"/>
              <a:sym typeface="Arial"/>
            </a:endParaRPr>
          </a:p>
        </p:txBody>
      </p:sp>
      <p:sp>
        <p:nvSpPr>
          <p:cNvPr id="1184" name="Google Shape;1184;p113"/>
          <p:cNvSpPr txBox="1">
            <a:spLocks noGrp="1"/>
          </p:cNvSpPr>
          <p:nvPr>
            <p:ph type="body" idx="4294967295"/>
          </p:nvPr>
        </p:nvSpPr>
        <p:spPr>
          <a:xfrm>
            <a:off x="5449825" y="731025"/>
            <a:ext cx="1234500" cy="215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latin typeface="Arial"/>
                <a:ea typeface="Arial"/>
                <a:cs typeface="Arial"/>
                <a:sym typeface="Arial"/>
              </a:rPr>
              <a:t>Rescale</a:t>
            </a:r>
            <a:endParaRPr sz="1400">
              <a:latin typeface="Arial"/>
              <a:ea typeface="Arial"/>
              <a:cs typeface="Arial"/>
              <a:sym typeface="Arial"/>
            </a:endParaRPr>
          </a:p>
        </p:txBody>
      </p:sp>
      <p:pic>
        <p:nvPicPr>
          <p:cNvPr id="1185" name="Google Shape;1185;p113"/>
          <p:cNvPicPr preferRelativeResize="0"/>
          <p:nvPr/>
        </p:nvPicPr>
        <p:blipFill>
          <a:blip r:embed="rId3">
            <a:alphaModFix/>
          </a:blip>
          <a:stretch>
            <a:fillRect/>
          </a:stretch>
        </p:blipFill>
        <p:spPr>
          <a:xfrm>
            <a:off x="1064474" y="1004538"/>
            <a:ext cx="1238853" cy="1238343"/>
          </a:xfrm>
          <a:prstGeom prst="rect">
            <a:avLst/>
          </a:prstGeom>
          <a:noFill/>
          <a:ln>
            <a:noFill/>
          </a:ln>
        </p:spPr>
      </p:pic>
      <p:pic>
        <p:nvPicPr>
          <p:cNvPr id="1186" name="Google Shape;1186;p113"/>
          <p:cNvPicPr preferRelativeResize="0"/>
          <p:nvPr/>
        </p:nvPicPr>
        <p:blipFill>
          <a:blip r:embed="rId4">
            <a:alphaModFix/>
          </a:blip>
          <a:stretch>
            <a:fillRect/>
          </a:stretch>
        </p:blipFill>
        <p:spPr>
          <a:xfrm>
            <a:off x="5449824" y="1004550"/>
            <a:ext cx="1234440" cy="1234440"/>
          </a:xfrm>
          <a:prstGeom prst="rect">
            <a:avLst/>
          </a:prstGeom>
          <a:noFill/>
          <a:ln>
            <a:noFill/>
          </a:ln>
        </p:spPr>
      </p:pic>
      <p:pic>
        <p:nvPicPr>
          <p:cNvPr id="1187" name="Google Shape;1187;p113"/>
          <p:cNvPicPr preferRelativeResize="0"/>
          <p:nvPr/>
        </p:nvPicPr>
        <p:blipFill>
          <a:blip r:embed="rId5">
            <a:alphaModFix/>
          </a:blip>
          <a:stretch>
            <a:fillRect/>
          </a:stretch>
        </p:blipFill>
        <p:spPr>
          <a:xfrm>
            <a:off x="3986784" y="1004550"/>
            <a:ext cx="1234440" cy="1234440"/>
          </a:xfrm>
          <a:prstGeom prst="rect">
            <a:avLst/>
          </a:prstGeom>
          <a:noFill/>
          <a:ln>
            <a:noFill/>
          </a:ln>
        </p:spPr>
      </p:pic>
      <p:pic>
        <p:nvPicPr>
          <p:cNvPr id="1188" name="Google Shape;1188;p113"/>
          <p:cNvPicPr preferRelativeResize="0"/>
          <p:nvPr/>
        </p:nvPicPr>
        <p:blipFill>
          <a:blip r:embed="rId6">
            <a:alphaModFix/>
          </a:blip>
          <a:stretch>
            <a:fillRect/>
          </a:stretch>
        </p:blipFill>
        <p:spPr>
          <a:xfrm>
            <a:off x="2528278" y="1004550"/>
            <a:ext cx="1234440" cy="1234440"/>
          </a:xfrm>
          <a:prstGeom prst="rect">
            <a:avLst/>
          </a:prstGeom>
          <a:noFill/>
          <a:ln>
            <a:noFill/>
          </a:ln>
        </p:spPr>
      </p:pic>
      <p:pic>
        <p:nvPicPr>
          <p:cNvPr id="1189" name="Google Shape;1189;p113"/>
          <p:cNvPicPr preferRelativeResize="0"/>
          <p:nvPr/>
        </p:nvPicPr>
        <p:blipFill>
          <a:blip r:embed="rId7">
            <a:alphaModFix/>
          </a:blip>
          <a:stretch>
            <a:fillRect/>
          </a:stretch>
        </p:blipFill>
        <p:spPr>
          <a:xfrm>
            <a:off x="1060704" y="2298192"/>
            <a:ext cx="1234440" cy="1234440"/>
          </a:xfrm>
          <a:prstGeom prst="rect">
            <a:avLst/>
          </a:prstGeom>
          <a:noFill/>
          <a:ln>
            <a:noFill/>
          </a:ln>
        </p:spPr>
      </p:pic>
      <p:pic>
        <p:nvPicPr>
          <p:cNvPr id="1190" name="Google Shape;1190;p113"/>
          <p:cNvPicPr preferRelativeResize="0"/>
          <p:nvPr/>
        </p:nvPicPr>
        <p:blipFill>
          <a:blip r:embed="rId8">
            <a:alphaModFix/>
          </a:blip>
          <a:stretch>
            <a:fillRect/>
          </a:stretch>
        </p:blipFill>
        <p:spPr>
          <a:xfrm>
            <a:off x="1060704" y="3604003"/>
            <a:ext cx="1234440" cy="1234440"/>
          </a:xfrm>
          <a:prstGeom prst="rect">
            <a:avLst/>
          </a:prstGeom>
          <a:noFill/>
          <a:ln>
            <a:noFill/>
          </a:ln>
        </p:spPr>
      </p:pic>
      <p:pic>
        <p:nvPicPr>
          <p:cNvPr id="1191" name="Google Shape;1191;p113"/>
          <p:cNvPicPr preferRelativeResize="0"/>
          <p:nvPr/>
        </p:nvPicPr>
        <p:blipFill>
          <a:blip r:embed="rId9">
            <a:alphaModFix/>
          </a:blip>
          <a:stretch>
            <a:fillRect/>
          </a:stretch>
        </p:blipFill>
        <p:spPr>
          <a:xfrm>
            <a:off x="2528277" y="2297115"/>
            <a:ext cx="1234440" cy="1234440"/>
          </a:xfrm>
          <a:prstGeom prst="rect">
            <a:avLst/>
          </a:prstGeom>
          <a:noFill/>
          <a:ln>
            <a:noFill/>
          </a:ln>
        </p:spPr>
      </p:pic>
      <p:pic>
        <p:nvPicPr>
          <p:cNvPr id="1192" name="Google Shape;1192;p113"/>
          <p:cNvPicPr preferRelativeResize="0"/>
          <p:nvPr/>
        </p:nvPicPr>
        <p:blipFill>
          <a:blip r:embed="rId10">
            <a:alphaModFix/>
          </a:blip>
          <a:stretch>
            <a:fillRect/>
          </a:stretch>
        </p:blipFill>
        <p:spPr>
          <a:xfrm>
            <a:off x="3986427" y="2298190"/>
            <a:ext cx="1234440" cy="1234440"/>
          </a:xfrm>
          <a:prstGeom prst="rect">
            <a:avLst/>
          </a:prstGeom>
          <a:noFill/>
          <a:ln>
            <a:noFill/>
          </a:ln>
        </p:spPr>
      </p:pic>
      <p:pic>
        <p:nvPicPr>
          <p:cNvPr id="1193" name="Google Shape;1193;p113"/>
          <p:cNvPicPr preferRelativeResize="0"/>
          <p:nvPr/>
        </p:nvPicPr>
        <p:blipFill>
          <a:blip r:embed="rId11">
            <a:alphaModFix/>
          </a:blip>
          <a:stretch>
            <a:fillRect/>
          </a:stretch>
        </p:blipFill>
        <p:spPr>
          <a:xfrm>
            <a:off x="5449824" y="2297125"/>
            <a:ext cx="1234440" cy="1234440"/>
          </a:xfrm>
          <a:prstGeom prst="rect">
            <a:avLst/>
          </a:prstGeom>
          <a:noFill/>
          <a:ln>
            <a:noFill/>
          </a:ln>
        </p:spPr>
      </p:pic>
      <p:pic>
        <p:nvPicPr>
          <p:cNvPr id="1194" name="Google Shape;1194;p113"/>
          <p:cNvPicPr preferRelativeResize="0"/>
          <p:nvPr/>
        </p:nvPicPr>
        <p:blipFill>
          <a:blip r:embed="rId12">
            <a:alphaModFix/>
          </a:blip>
          <a:stretch>
            <a:fillRect/>
          </a:stretch>
        </p:blipFill>
        <p:spPr>
          <a:xfrm>
            <a:off x="2528275" y="3604000"/>
            <a:ext cx="1234440" cy="1234440"/>
          </a:xfrm>
          <a:prstGeom prst="rect">
            <a:avLst/>
          </a:prstGeom>
          <a:noFill/>
          <a:ln>
            <a:noFill/>
          </a:ln>
        </p:spPr>
      </p:pic>
      <p:pic>
        <p:nvPicPr>
          <p:cNvPr id="1195" name="Google Shape;1195;p113"/>
          <p:cNvPicPr preferRelativeResize="0"/>
          <p:nvPr/>
        </p:nvPicPr>
        <p:blipFill>
          <a:blip r:embed="rId13">
            <a:alphaModFix/>
          </a:blip>
          <a:stretch>
            <a:fillRect/>
          </a:stretch>
        </p:blipFill>
        <p:spPr>
          <a:xfrm>
            <a:off x="3986784" y="3604000"/>
            <a:ext cx="1234440" cy="1234440"/>
          </a:xfrm>
          <a:prstGeom prst="rect">
            <a:avLst/>
          </a:prstGeom>
          <a:noFill/>
          <a:ln>
            <a:noFill/>
          </a:ln>
        </p:spPr>
      </p:pic>
      <p:pic>
        <p:nvPicPr>
          <p:cNvPr id="1196" name="Google Shape;1196;p113"/>
          <p:cNvPicPr preferRelativeResize="0"/>
          <p:nvPr/>
        </p:nvPicPr>
        <p:blipFill>
          <a:blip r:embed="rId14">
            <a:alphaModFix/>
          </a:blip>
          <a:stretch>
            <a:fillRect/>
          </a:stretch>
        </p:blipFill>
        <p:spPr>
          <a:xfrm>
            <a:off x="5445275" y="3604000"/>
            <a:ext cx="1234440" cy="1234440"/>
          </a:xfrm>
          <a:prstGeom prst="rect">
            <a:avLst/>
          </a:prstGeom>
          <a:noFill/>
          <a:ln>
            <a:noFill/>
          </a:ln>
        </p:spPr>
      </p:pic>
      <p:sp>
        <p:nvSpPr>
          <p:cNvPr id="1197" name="Google Shape;1197;p113"/>
          <p:cNvSpPr txBox="1">
            <a:spLocks noGrp="1"/>
          </p:cNvSpPr>
          <p:nvPr>
            <p:ph type="body" idx="4294967295"/>
          </p:nvPr>
        </p:nvSpPr>
        <p:spPr>
          <a:xfrm>
            <a:off x="6797987" y="1516013"/>
            <a:ext cx="1372200" cy="2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solidFill>
                  <a:srgbClr val="EA4335"/>
                </a:solidFill>
                <a:latin typeface="Arial"/>
                <a:ea typeface="Arial"/>
                <a:cs typeface="Arial"/>
                <a:sym typeface="Arial"/>
              </a:rPr>
              <a:t>Heavy occlusion</a:t>
            </a:r>
            <a:endParaRPr sz="1400">
              <a:solidFill>
                <a:srgbClr val="EA4335"/>
              </a:solidFill>
              <a:latin typeface="Arial"/>
              <a:ea typeface="Arial"/>
              <a:cs typeface="Arial"/>
              <a:sym typeface="Arial"/>
            </a:endParaRPr>
          </a:p>
        </p:txBody>
      </p:sp>
      <p:sp>
        <p:nvSpPr>
          <p:cNvPr id="1198" name="Google Shape;1198;p113"/>
          <p:cNvSpPr txBox="1">
            <a:spLocks noGrp="1"/>
          </p:cNvSpPr>
          <p:nvPr>
            <p:ph type="body" idx="4294967295"/>
          </p:nvPr>
        </p:nvSpPr>
        <p:spPr>
          <a:xfrm>
            <a:off x="6797975" y="2806625"/>
            <a:ext cx="1372200" cy="2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solidFill>
                  <a:srgbClr val="EA4335"/>
                </a:solidFill>
                <a:latin typeface="Arial"/>
                <a:ea typeface="Arial"/>
                <a:cs typeface="Arial"/>
                <a:sym typeface="Arial"/>
              </a:rPr>
              <a:t>Out-of-view car</a:t>
            </a:r>
            <a:endParaRPr sz="1400">
              <a:solidFill>
                <a:srgbClr val="EA4335"/>
              </a:solidFill>
              <a:latin typeface="Arial"/>
              <a:ea typeface="Arial"/>
              <a:cs typeface="Arial"/>
              <a:sym typeface="Arial"/>
            </a:endParaRPr>
          </a:p>
        </p:txBody>
      </p:sp>
      <p:sp>
        <p:nvSpPr>
          <p:cNvPr id="1199" name="Google Shape;1199;p113"/>
          <p:cNvSpPr/>
          <p:nvPr/>
        </p:nvSpPr>
        <p:spPr>
          <a:xfrm>
            <a:off x="1422600" y="1605413"/>
            <a:ext cx="522600" cy="581700"/>
          </a:xfrm>
          <a:prstGeom prst="ellipse">
            <a:avLst/>
          </a:prstGeom>
          <a:no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61C00"/>
              </a:solidFill>
              <a:latin typeface="Google Sans Text"/>
              <a:ea typeface="Google Sans Text"/>
              <a:cs typeface="Google Sans Text"/>
              <a:sym typeface="Google Sans Text"/>
            </a:endParaRPr>
          </a:p>
        </p:txBody>
      </p:sp>
      <p:sp>
        <p:nvSpPr>
          <p:cNvPr id="1200" name="Google Shape;1200;p113"/>
          <p:cNvSpPr/>
          <p:nvPr/>
        </p:nvSpPr>
        <p:spPr>
          <a:xfrm>
            <a:off x="950125" y="2846100"/>
            <a:ext cx="487200" cy="581700"/>
          </a:xfrm>
          <a:prstGeom prst="ellipse">
            <a:avLst/>
          </a:prstGeom>
          <a:no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61C00"/>
              </a:solidFill>
              <a:latin typeface="Google Sans Text"/>
              <a:ea typeface="Google Sans Text"/>
              <a:cs typeface="Google Sans Text"/>
              <a:sym typeface="Google Sans Text"/>
            </a:endParaRPr>
          </a:p>
        </p:txBody>
      </p:sp>
      <p:sp>
        <p:nvSpPr>
          <p:cNvPr id="1201" name="Google Shape;1201;p113"/>
          <p:cNvSpPr txBox="1">
            <a:spLocks noGrp="1"/>
          </p:cNvSpPr>
          <p:nvPr>
            <p:ph type="body" idx="4294967295"/>
          </p:nvPr>
        </p:nvSpPr>
        <p:spPr>
          <a:xfrm>
            <a:off x="6797975" y="4113525"/>
            <a:ext cx="1429200" cy="2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solidFill>
                  <a:srgbClr val="EA4335"/>
                </a:solidFill>
                <a:latin typeface="Arial"/>
                <a:ea typeface="Arial"/>
                <a:cs typeface="Arial"/>
                <a:sym typeface="Arial"/>
              </a:rPr>
              <a:t>O.O.D. lighting</a:t>
            </a:r>
            <a:endParaRPr sz="1400">
              <a:solidFill>
                <a:srgbClr val="EA4335"/>
              </a:solidFill>
              <a:latin typeface="Arial"/>
              <a:ea typeface="Arial"/>
              <a:cs typeface="Arial"/>
              <a:sym typeface="Arial"/>
            </a:endParaRPr>
          </a:p>
        </p:txBody>
      </p:sp>
      <p:sp>
        <p:nvSpPr>
          <p:cNvPr id="1202" name="Google Shape;1202;p1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14"/>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Controllable Scene Generation</a:t>
            </a:r>
            <a:endParaRPr/>
          </a:p>
        </p:txBody>
      </p:sp>
      <p:sp>
        <p:nvSpPr>
          <p:cNvPr id="1208" name="Google Shape;1208;p114"/>
          <p:cNvSpPr txBox="1">
            <a:spLocks noGrp="1"/>
          </p:cNvSpPr>
          <p:nvPr>
            <p:ph type="body" idx="4294967295"/>
          </p:nvPr>
        </p:nvSpPr>
        <p:spPr>
          <a:xfrm>
            <a:off x="997812" y="731025"/>
            <a:ext cx="1372200" cy="215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latin typeface="Arial"/>
                <a:ea typeface="Arial"/>
                <a:cs typeface="Arial"/>
                <a:sym typeface="Arial"/>
              </a:rPr>
              <a:t>Source Image</a:t>
            </a:r>
            <a:endParaRPr sz="1400">
              <a:latin typeface="Arial"/>
              <a:ea typeface="Arial"/>
              <a:cs typeface="Arial"/>
              <a:sym typeface="Arial"/>
            </a:endParaRPr>
          </a:p>
        </p:txBody>
      </p:sp>
      <p:sp>
        <p:nvSpPr>
          <p:cNvPr id="1209" name="Google Shape;1209;p114"/>
          <p:cNvSpPr txBox="1">
            <a:spLocks noGrp="1"/>
          </p:cNvSpPr>
          <p:nvPr>
            <p:ph type="body" idx="4294967295"/>
          </p:nvPr>
        </p:nvSpPr>
        <p:spPr>
          <a:xfrm>
            <a:off x="2528275" y="731025"/>
            <a:ext cx="1234500" cy="215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latin typeface="Arial"/>
                <a:ea typeface="Arial"/>
                <a:cs typeface="Arial"/>
                <a:sym typeface="Arial"/>
              </a:rPr>
              <a:t>Translate</a:t>
            </a:r>
            <a:endParaRPr sz="1400">
              <a:latin typeface="Arial"/>
              <a:ea typeface="Arial"/>
              <a:cs typeface="Arial"/>
              <a:sym typeface="Arial"/>
            </a:endParaRPr>
          </a:p>
        </p:txBody>
      </p:sp>
      <p:sp>
        <p:nvSpPr>
          <p:cNvPr id="1210" name="Google Shape;1210;p114"/>
          <p:cNvSpPr txBox="1">
            <a:spLocks noGrp="1"/>
          </p:cNvSpPr>
          <p:nvPr>
            <p:ph type="body" idx="4294967295"/>
          </p:nvPr>
        </p:nvSpPr>
        <p:spPr>
          <a:xfrm>
            <a:off x="3986400" y="731025"/>
            <a:ext cx="1234500" cy="215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latin typeface="Arial"/>
                <a:ea typeface="Arial"/>
                <a:cs typeface="Arial"/>
                <a:sym typeface="Arial"/>
              </a:rPr>
              <a:t>Rotate</a:t>
            </a:r>
            <a:endParaRPr sz="1400">
              <a:latin typeface="Arial"/>
              <a:ea typeface="Arial"/>
              <a:cs typeface="Arial"/>
              <a:sym typeface="Arial"/>
            </a:endParaRPr>
          </a:p>
        </p:txBody>
      </p:sp>
      <p:sp>
        <p:nvSpPr>
          <p:cNvPr id="1211" name="Google Shape;1211;p114"/>
          <p:cNvSpPr txBox="1">
            <a:spLocks noGrp="1"/>
          </p:cNvSpPr>
          <p:nvPr>
            <p:ph type="body" idx="4294967295"/>
          </p:nvPr>
        </p:nvSpPr>
        <p:spPr>
          <a:xfrm>
            <a:off x="5449825" y="731025"/>
            <a:ext cx="1234500" cy="215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latin typeface="Arial"/>
                <a:ea typeface="Arial"/>
                <a:cs typeface="Arial"/>
                <a:sym typeface="Arial"/>
              </a:rPr>
              <a:t>Rescale</a:t>
            </a:r>
            <a:endParaRPr sz="1400">
              <a:latin typeface="Arial"/>
              <a:ea typeface="Arial"/>
              <a:cs typeface="Arial"/>
              <a:sym typeface="Arial"/>
            </a:endParaRPr>
          </a:p>
        </p:txBody>
      </p:sp>
      <p:pic>
        <p:nvPicPr>
          <p:cNvPr id="1212" name="Google Shape;1212;p114"/>
          <p:cNvPicPr preferRelativeResize="0"/>
          <p:nvPr/>
        </p:nvPicPr>
        <p:blipFill>
          <a:blip r:embed="rId3">
            <a:alphaModFix/>
          </a:blip>
          <a:stretch>
            <a:fillRect/>
          </a:stretch>
        </p:blipFill>
        <p:spPr>
          <a:xfrm>
            <a:off x="1060700" y="1005088"/>
            <a:ext cx="1234440" cy="1234440"/>
          </a:xfrm>
          <a:prstGeom prst="rect">
            <a:avLst/>
          </a:prstGeom>
          <a:noFill/>
          <a:ln>
            <a:noFill/>
          </a:ln>
        </p:spPr>
      </p:pic>
      <p:pic>
        <p:nvPicPr>
          <p:cNvPr id="1213" name="Google Shape;1213;p114"/>
          <p:cNvPicPr preferRelativeResize="0"/>
          <p:nvPr/>
        </p:nvPicPr>
        <p:blipFill>
          <a:blip r:embed="rId4">
            <a:alphaModFix/>
          </a:blip>
          <a:stretch>
            <a:fillRect/>
          </a:stretch>
        </p:blipFill>
        <p:spPr>
          <a:xfrm>
            <a:off x="2523738" y="1004550"/>
            <a:ext cx="1234440" cy="1234440"/>
          </a:xfrm>
          <a:prstGeom prst="rect">
            <a:avLst/>
          </a:prstGeom>
          <a:noFill/>
          <a:ln>
            <a:noFill/>
          </a:ln>
        </p:spPr>
      </p:pic>
      <p:pic>
        <p:nvPicPr>
          <p:cNvPr id="1214" name="Google Shape;1214;p114"/>
          <p:cNvPicPr preferRelativeResize="0"/>
          <p:nvPr/>
        </p:nvPicPr>
        <p:blipFill>
          <a:blip r:embed="rId5">
            <a:alphaModFix/>
          </a:blip>
          <a:stretch>
            <a:fillRect/>
          </a:stretch>
        </p:blipFill>
        <p:spPr>
          <a:xfrm>
            <a:off x="3986775" y="1005088"/>
            <a:ext cx="1234440" cy="1234440"/>
          </a:xfrm>
          <a:prstGeom prst="rect">
            <a:avLst/>
          </a:prstGeom>
          <a:noFill/>
          <a:ln>
            <a:noFill/>
          </a:ln>
        </p:spPr>
      </p:pic>
      <p:pic>
        <p:nvPicPr>
          <p:cNvPr id="1215" name="Google Shape;1215;p114"/>
          <p:cNvPicPr preferRelativeResize="0"/>
          <p:nvPr/>
        </p:nvPicPr>
        <p:blipFill>
          <a:blip r:embed="rId6">
            <a:alphaModFix/>
          </a:blip>
          <a:stretch>
            <a:fillRect/>
          </a:stretch>
        </p:blipFill>
        <p:spPr>
          <a:xfrm>
            <a:off x="5449825" y="1004550"/>
            <a:ext cx="1234440" cy="1234440"/>
          </a:xfrm>
          <a:prstGeom prst="rect">
            <a:avLst/>
          </a:prstGeom>
          <a:noFill/>
          <a:ln>
            <a:noFill/>
          </a:ln>
        </p:spPr>
      </p:pic>
      <p:pic>
        <p:nvPicPr>
          <p:cNvPr id="1216" name="Google Shape;1216;p114"/>
          <p:cNvPicPr preferRelativeResize="0"/>
          <p:nvPr/>
        </p:nvPicPr>
        <p:blipFill>
          <a:blip r:embed="rId7">
            <a:alphaModFix/>
          </a:blip>
          <a:stretch>
            <a:fillRect/>
          </a:stretch>
        </p:blipFill>
        <p:spPr>
          <a:xfrm>
            <a:off x="1063075" y="2298200"/>
            <a:ext cx="1234440" cy="1234440"/>
          </a:xfrm>
          <a:prstGeom prst="rect">
            <a:avLst/>
          </a:prstGeom>
          <a:noFill/>
          <a:ln>
            <a:noFill/>
          </a:ln>
        </p:spPr>
      </p:pic>
      <p:pic>
        <p:nvPicPr>
          <p:cNvPr id="1217" name="Google Shape;1217;p114"/>
          <p:cNvPicPr preferRelativeResize="0"/>
          <p:nvPr/>
        </p:nvPicPr>
        <p:blipFill>
          <a:blip r:embed="rId8">
            <a:alphaModFix/>
          </a:blip>
          <a:stretch>
            <a:fillRect/>
          </a:stretch>
        </p:blipFill>
        <p:spPr>
          <a:xfrm>
            <a:off x="2524750" y="2298192"/>
            <a:ext cx="1234440" cy="1234440"/>
          </a:xfrm>
          <a:prstGeom prst="rect">
            <a:avLst/>
          </a:prstGeom>
          <a:noFill/>
          <a:ln>
            <a:noFill/>
          </a:ln>
        </p:spPr>
      </p:pic>
      <p:pic>
        <p:nvPicPr>
          <p:cNvPr id="1218" name="Google Shape;1218;p114"/>
          <p:cNvPicPr preferRelativeResize="0"/>
          <p:nvPr/>
        </p:nvPicPr>
        <p:blipFill>
          <a:blip r:embed="rId9">
            <a:alphaModFix/>
          </a:blip>
          <a:stretch>
            <a:fillRect/>
          </a:stretch>
        </p:blipFill>
        <p:spPr>
          <a:xfrm>
            <a:off x="3987287" y="2298192"/>
            <a:ext cx="1234440" cy="1234440"/>
          </a:xfrm>
          <a:prstGeom prst="rect">
            <a:avLst/>
          </a:prstGeom>
          <a:noFill/>
          <a:ln>
            <a:noFill/>
          </a:ln>
        </p:spPr>
      </p:pic>
      <p:pic>
        <p:nvPicPr>
          <p:cNvPr id="1219" name="Google Shape;1219;p114"/>
          <p:cNvPicPr preferRelativeResize="0"/>
          <p:nvPr/>
        </p:nvPicPr>
        <p:blipFill>
          <a:blip r:embed="rId10">
            <a:alphaModFix/>
          </a:blip>
          <a:stretch>
            <a:fillRect/>
          </a:stretch>
        </p:blipFill>
        <p:spPr>
          <a:xfrm>
            <a:off x="5449800" y="2298192"/>
            <a:ext cx="1234440" cy="1234440"/>
          </a:xfrm>
          <a:prstGeom prst="rect">
            <a:avLst/>
          </a:prstGeom>
          <a:noFill/>
          <a:ln>
            <a:noFill/>
          </a:ln>
        </p:spPr>
      </p:pic>
      <p:pic>
        <p:nvPicPr>
          <p:cNvPr id="1220" name="Google Shape;1220;p114"/>
          <p:cNvPicPr preferRelativeResize="0"/>
          <p:nvPr/>
        </p:nvPicPr>
        <p:blipFill>
          <a:blip r:embed="rId11">
            <a:alphaModFix/>
          </a:blip>
          <a:stretch>
            <a:fillRect/>
          </a:stretch>
        </p:blipFill>
        <p:spPr>
          <a:xfrm>
            <a:off x="1060700" y="3604000"/>
            <a:ext cx="1234440" cy="1234440"/>
          </a:xfrm>
          <a:prstGeom prst="rect">
            <a:avLst/>
          </a:prstGeom>
          <a:noFill/>
          <a:ln>
            <a:noFill/>
          </a:ln>
        </p:spPr>
      </p:pic>
      <p:pic>
        <p:nvPicPr>
          <p:cNvPr id="1221" name="Google Shape;1221;p114"/>
          <p:cNvPicPr preferRelativeResize="0"/>
          <p:nvPr/>
        </p:nvPicPr>
        <p:blipFill>
          <a:blip r:embed="rId12">
            <a:alphaModFix/>
          </a:blip>
          <a:stretch>
            <a:fillRect/>
          </a:stretch>
        </p:blipFill>
        <p:spPr>
          <a:xfrm>
            <a:off x="2523737" y="3605784"/>
            <a:ext cx="1234440" cy="1234440"/>
          </a:xfrm>
          <a:prstGeom prst="rect">
            <a:avLst/>
          </a:prstGeom>
          <a:noFill/>
          <a:ln>
            <a:noFill/>
          </a:ln>
        </p:spPr>
      </p:pic>
      <p:pic>
        <p:nvPicPr>
          <p:cNvPr id="1222" name="Google Shape;1222;p114"/>
          <p:cNvPicPr preferRelativeResize="0"/>
          <p:nvPr/>
        </p:nvPicPr>
        <p:blipFill>
          <a:blip r:embed="rId13">
            <a:alphaModFix/>
          </a:blip>
          <a:stretch>
            <a:fillRect/>
          </a:stretch>
        </p:blipFill>
        <p:spPr>
          <a:xfrm>
            <a:off x="3984500" y="3605775"/>
            <a:ext cx="1234440" cy="1234440"/>
          </a:xfrm>
          <a:prstGeom prst="rect">
            <a:avLst/>
          </a:prstGeom>
          <a:noFill/>
          <a:ln>
            <a:noFill/>
          </a:ln>
        </p:spPr>
      </p:pic>
      <p:pic>
        <p:nvPicPr>
          <p:cNvPr id="1223" name="Google Shape;1223;p114"/>
          <p:cNvPicPr preferRelativeResize="0"/>
          <p:nvPr/>
        </p:nvPicPr>
        <p:blipFill>
          <a:blip r:embed="rId14">
            <a:alphaModFix/>
          </a:blip>
          <a:stretch>
            <a:fillRect/>
          </a:stretch>
        </p:blipFill>
        <p:spPr>
          <a:xfrm>
            <a:off x="5445275" y="3605784"/>
            <a:ext cx="1234440" cy="1234440"/>
          </a:xfrm>
          <a:prstGeom prst="rect">
            <a:avLst/>
          </a:prstGeom>
          <a:noFill/>
          <a:ln>
            <a:noFill/>
          </a:ln>
        </p:spPr>
      </p:pic>
      <p:sp>
        <p:nvSpPr>
          <p:cNvPr id="1224" name="Google Shape;1224;p114"/>
          <p:cNvSpPr txBox="1">
            <a:spLocks noGrp="1"/>
          </p:cNvSpPr>
          <p:nvPr>
            <p:ph type="body" idx="4294967295"/>
          </p:nvPr>
        </p:nvSpPr>
        <p:spPr>
          <a:xfrm>
            <a:off x="6854000" y="1672325"/>
            <a:ext cx="1914000" cy="86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r>
              <a:rPr lang="en" sz="1400">
                <a:latin typeface="Arial"/>
                <a:ea typeface="Arial"/>
                <a:cs typeface="Arial"/>
                <a:sym typeface="Arial"/>
              </a:rPr>
              <a:t>Objectron dataset only has camera motion!</a:t>
            </a:r>
            <a:endParaRPr sz="1400">
              <a:latin typeface="Arial"/>
              <a:ea typeface="Arial"/>
              <a:cs typeface="Arial"/>
              <a:sym typeface="Arial"/>
            </a:endParaRPr>
          </a:p>
        </p:txBody>
      </p:sp>
      <p:sp>
        <p:nvSpPr>
          <p:cNvPr id="1225" name="Google Shape;1225;p114"/>
          <p:cNvSpPr txBox="1"/>
          <p:nvPr/>
        </p:nvSpPr>
        <p:spPr>
          <a:xfrm>
            <a:off x="6729725" y="4495975"/>
            <a:ext cx="235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1A73E8"/>
                </a:solidFill>
                <a:latin typeface="DM Sans"/>
                <a:ea typeface="DM Sans"/>
                <a:cs typeface="DM Sans"/>
                <a:sym typeface="DM Sans"/>
              </a:rPr>
              <a:t>Video results:</a:t>
            </a:r>
            <a:endParaRPr sz="1200">
              <a:solidFill>
                <a:srgbClr val="1A73E8"/>
              </a:solidFill>
              <a:latin typeface="DM Sans"/>
              <a:ea typeface="DM Sans"/>
              <a:cs typeface="DM Sans"/>
              <a:sym typeface="DM Sans"/>
            </a:endParaRPr>
          </a:p>
          <a:p>
            <a:pPr marL="0" lvl="0" indent="0" algn="l" rtl="0">
              <a:spcBef>
                <a:spcPts val="0"/>
              </a:spcBef>
              <a:spcAft>
                <a:spcPts val="0"/>
              </a:spcAft>
              <a:buNone/>
            </a:pPr>
            <a:r>
              <a:rPr lang="en" sz="1200">
                <a:solidFill>
                  <a:srgbClr val="1A73E8"/>
                </a:solidFill>
                <a:latin typeface="DM Sans"/>
                <a:ea typeface="DM Sans"/>
                <a:cs typeface="DM Sans"/>
                <a:sym typeface="DM Sans"/>
              </a:rPr>
              <a:t>neural-assets.github.io</a:t>
            </a:r>
            <a:endParaRPr sz="1200">
              <a:solidFill>
                <a:srgbClr val="1A73E8"/>
              </a:solidFill>
              <a:latin typeface="DM Sans"/>
              <a:ea typeface="DM Sans"/>
              <a:cs typeface="DM Sans"/>
              <a:sym typeface="DM Sans"/>
            </a:endParaRPr>
          </a:p>
        </p:txBody>
      </p:sp>
      <p:sp>
        <p:nvSpPr>
          <p:cNvPr id="1226" name="Google Shape;1226;p114"/>
          <p:cNvSpPr txBox="1">
            <a:spLocks noGrp="1"/>
          </p:cNvSpPr>
          <p:nvPr>
            <p:ph type="body" idx="4294967295"/>
          </p:nvPr>
        </p:nvSpPr>
        <p:spPr>
          <a:xfrm>
            <a:off x="6854000" y="1044250"/>
            <a:ext cx="2140800" cy="711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latin typeface="Arial"/>
                <a:ea typeface="Arial"/>
                <a:cs typeface="Arial"/>
                <a:sym typeface="Arial"/>
              </a:rPr>
              <a:t>Object and camera motion are sometimes </a:t>
            </a:r>
            <a:r>
              <a:rPr lang="en" sz="1400">
                <a:solidFill>
                  <a:srgbClr val="EA4335"/>
                </a:solidFill>
                <a:latin typeface="Arial"/>
                <a:ea typeface="Arial"/>
                <a:cs typeface="Arial"/>
                <a:sym typeface="Arial"/>
              </a:rPr>
              <a:t>entangled </a:t>
            </a:r>
            <a:r>
              <a:rPr lang="en" sz="1400">
                <a:latin typeface="Arial"/>
                <a:ea typeface="Arial"/>
                <a:cs typeface="Arial"/>
                <a:sym typeface="Arial"/>
              </a:rPr>
              <a:t>(e.g. </a:t>
            </a:r>
            <a:r>
              <a:rPr lang="en" sz="1400" i="1">
                <a:latin typeface="Arial"/>
                <a:ea typeface="Arial"/>
                <a:cs typeface="Arial"/>
                <a:sym typeface="Arial"/>
              </a:rPr>
              <a:t>Translate</a:t>
            </a:r>
            <a:r>
              <a:rPr lang="en" sz="1400">
                <a:latin typeface="Arial"/>
                <a:ea typeface="Arial"/>
                <a:cs typeface="Arial"/>
                <a:sym typeface="Arial"/>
              </a:rPr>
              <a:t>)</a:t>
            </a:r>
            <a:endParaRPr sz="1400">
              <a:latin typeface="Arial"/>
              <a:ea typeface="Arial"/>
              <a:cs typeface="Arial"/>
              <a:sym typeface="Arial"/>
            </a:endParaRPr>
          </a:p>
        </p:txBody>
      </p:sp>
      <p:sp>
        <p:nvSpPr>
          <p:cNvPr id="1227" name="Google Shape;1227;p1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15"/>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Compositional Generation</a:t>
            </a:r>
            <a:endParaRPr/>
          </a:p>
        </p:txBody>
      </p:sp>
      <p:sp>
        <p:nvSpPr>
          <p:cNvPr id="1233" name="Google Shape;1233;p115"/>
          <p:cNvSpPr txBox="1">
            <a:spLocks noGrp="1"/>
          </p:cNvSpPr>
          <p:nvPr>
            <p:ph type="body" idx="4294967295"/>
          </p:nvPr>
        </p:nvSpPr>
        <p:spPr>
          <a:xfrm>
            <a:off x="615875" y="740175"/>
            <a:ext cx="7135200" cy="24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t>Simply drop / replace / append Neural Assets across scenes</a:t>
            </a:r>
            <a:endParaRPr sz="1600"/>
          </a:p>
        </p:txBody>
      </p:sp>
      <p:grpSp>
        <p:nvGrpSpPr>
          <p:cNvPr id="1234" name="Google Shape;1234;p115"/>
          <p:cNvGrpSpPr/>
          <p:nvPr/>
        </p:nvGrpSpPr>
        <p:grpSpPr>
          <a:xfrm>
            <a:off x="753800" y="1239250"/>
            <a:ext cx="7135288" cy="3108950"/>
            <a:chOff x="0" y="911525"/>
            <a:chExt cx="7135288" cy="3108950"/>
          </a:xfrm>
        </p:grpSpPr>
        <p:pic>
          <p:nvPicPr>
            <p:cNvPr id="1235" name="Google Shape;1235;p115"/>
            <p:cNvPicPr preferRelativeResize="0"/>
            <p:nvPr/>
          </p:nvPicPr>
          <p:blipFill rotWithShape="1">
            <a:blip r:embed="rId3">
              <a:alphaModFix/>
            </a:blip>
            <a:srcRect r="83424"/>
            <a:stretch/>
          </p:blipFill>
          <p:spPr>
            <a:xfrm>
              <a:off x="0" y="911525"/>
              <a:ext cx="1419649" cy="3108950"/>
            </a:xfrm>
            <a:prstGeom prst="rect">
              <a:avLst/>
            </a:prstGeom>
            <a:noFill/>
            <a:ln>
              <a:noFill/>
            </a:ln>
          </p:spPr>
        </p:pic>
        <p:pic>
          <p:nvPicPr>
            <p:cNvPr id="1236" name="Google Shape;1236;p115"/>
            <p:cNvPicPr preferRelativeResize="0"/>
            <p:nvPr/>
          </p:nvPicPr>
          <p:blipFill rotWithShape="1">
            <a:blip r:embed="rId3">
              <a:alphaModFix/>
            </a:blip>
            <a:srcRect l="33342"/>
            <a:stretch/>
          </p:blipFill>
          <p:spPr>
            <a:xfrm>
              <a:off x="1426464" y="911525"/>
              <a:ext cx="5708824" cy="3108950"/>
            </a:xfrm>
            <a:prstGeom prst="rect">
              <a:avLst/>
            </a:prstGeom>
            <a:noFill/>
            <a:ln>
              <a:noFill/>
            </a:ln>
          </p:spPr>
        </p:pic>
      </p:grpSp>
      <p:sp>
        <p:nvSpPr>
          <p:cNvPr id="1237" name="Google Shape;1237;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16"/>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Global Background Replacement</a:t>
            </a:r>
            <a:endParaRPr/>
          </a:p>
        </p:txBody>
      </p:sp>
      <p:pic>
        <p:nvPicPr>
          <p:cNvPr id="1243" name="Google Shape;1243;p116"/>
          <p:cNvPicPr preferRelativeResize="0"/>
          <p:nvPr/>
        </p:nvPicPr>
        <p:blipFill rotWithShape="1">
          <a:blip r:embed="rId3">
            <a:alphaModFix/>
          </a:blip>
          <a:srcRect b="33430"/>
          <a:stretch/>
        </p:blipFill>
        <p:spPr>
          <a:xfrm>
            <a:off x="638800" y="781725"/>
            <a:ext cx="7646024" cy="2556626"/>
          </a:xfrm>
          <a:prstGeom prst="rect">
            <a:avLst/>
          </a:prstGeom>
          <a:noFill/>
          <a:ln>
            <a:noFill/>
          </a:ln>
        </p:spPr>
      </p:pic>
      <p:pic>
        <p:nvPicPr>
          <p:cNvPr id="1244" name="Google Shape;1244;p116"/>
          <p:cNvPicPr preferRelativeResize="0"/>
          <p:nvPr/>
        </p:nvPicPr>
        <p:blipFill>
          <a:blip r:embed="rId3">
            <a:alphaModFix/>
          </a:blip>
          <a:stretch>
            <a:fillRect/>
          </a:stretch>
        </p:blipFill>
        <p:spPr>
          <a:xfrm>
            <a:off x="638788" y="781725"/>
            <a:ext cx="7646044" cy="3840480"/>
          </a:xfrm>
          <a:prstGeom prst="rect">
            <a:avLst/>
          </a:prstGeom>
          <a:noFill/>
          <a:ln>
            <a:noFill/>
          </a:ln>
        </p:spPr>
      </p:pic>
      <p:sp>
        <p:nvSpPr>
          <p:cNvPr id="1245" name="Google Shape;1245;p116"/>
          <p:cNvSpPr txBox="1">
            <a:spLocks noGrp="1"/>
          </p:cNvSpPr>
          <p:nvPr>
            <p:ph type="body" idx="4294967295"/>
          </p:nvPr>
        </p:nvSpPr>
        <p:spPr>
          <a:xfrm>
            <a:off x="2383900" y="4658700"/>
            <a:ext cx="2811000" cy="215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rgbClr val="FF0000"/>
                </a:solidFill>
                <a:latin typeface="Arial"/>
                <a:ea typeface="Arial"/>
                <a:cs typeface="Arial"/>
                <a:sym typeface="Arial"/>
              </a:rPr>
              <a:t>Car lights are turned on!</a:t>
            </a:r>
            <a:endParaRPr sz="1400">
              <a:solidFill>
                <a:srgbClr val="FF0000"/>
              </a:solidFill>
              <a:latin typeface="Arial"/>
              <a:ea typeface="Arial"/>
              <a:cs typeface="Arial"/>
              <a:sym typeface="Arial"/>
            </a:endParaRPr>
          </a:p>
        </p:txBody>
      </p:sp>
      <p:cxnSp>
        <p:nvCxnSpPr>
          <p:cNvPr id="1246" name="Google Shape;1246;p116"/>
          <p:cNvCxnSpPr/>
          <p:nvPr/>
        </p:nvCxnSpPr>
        <p:spPr>
          <a:xfrm rot="10800000">
            <a:off x="2372250" y="4278200"/>
            <a:ext cx="756300" cy="381000"/>
          </a:xfrm>
          <a:prstGeom prst="straightConnector1">
            <a:avLst/>
          </a:prstGeom>
          <a:noFill/>
          <a:ln w="28575" cap="flat" cmpd="sng">
            <a:solidFill>
              <a:srgbClr val="FF0000"/>
            </a:solidFill>
            <a:prstDash val="solid"/>
            <a:round/>
            <a:headEnd type="none" w="med" len="med"/>
            <a:tailEnd type="triangle" w="med" len="med"/>
          </a:ln>
        </p:spPr>
      </p:cxnSp>
      <p:cxnSp>
        <p:nvCxnSpPr>
          <p:cNvPr id="1247" name="Google Shape;1247;p116"/>
          <p:cNvCxnSpPr>
            <a:stCxn id="1245" idx="0"/>
          </p:cNvCxnSpPr>
          <p:nvPr/>
        </p:nvCxnSpPr>
        <p:spPr>
          <a:xfrm rot="10800000" flipH="1">
            <a:off x="3789400" y="4239000"/>
            <a:ext cx="22500" cy="419700"/>
          </a:xfrm>
          <a:prstGeom prst="straightConnector1">
            <a:avLst/>
          </a:prstGeom>
          <a:noFill/>
          <a:ln w="28575" cap="flat" cmpd="sng">
            <a:solidFill>
              <a:srgbClr val="FF0000"/>
            </a:solidFill>
            <a:prstDash val="solid"/>
            <a:round/>
            <a:headEnd type="none" w="med" len="med"/>
            <a:tailEnd type="triangle" w="med" len="med"/>
          </a:ln>
        </p:spPr>
      </p:cxnSp>
      <p:cxnSp>
        <p:nvCxnSpPr>
          <p:cNvPr id="1248" name="Google Shape;1248;p116"/>
          <p:cNvCxnSpPr/>
          <p:nvPr/>
        </p:nvCxnSpPr>
        <p:spPr>
          <a:xfrm rot="10800000" flipH="1">
            <a:off x="4275900" y="4300500"/>
            <a:ext cx="296100" cy="358200"/>
          </a:xfrm>
          <a:prstGeom prst="straightConnector1">
            <a:avLst/>
          </a:prstGeom>
          <a:noFill/>
          <a:ln w="28575" cap="flat" cmpd="sng">
            <a:solidFill>
              <a:srgbClr val="FF0000"/>
            </a:solidFill>
            <a:prstDash val="solid"/>
            <a:round/>
            <a:headEnd type="none" w="med" len="med"/>
            <a:tailEnd type="triangle" w="med" len="med"/>
          </a:ln>
        </p:spPr>
      </p:cxnSp>
      <p:sp>
        <p:nvSpPr>
          <p:cNvPr id="1249" name="Google Shape;1249;p1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17"/>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Failure Cases / Limitations</a:t>
            </a:r>
            <a:endParaRPr/>
          </a:p>
        </p:txBody>
      </p:sp>
      <p:pic>
        <p:nvPicPr>
          <p:cNvPr id="1255" name="Google Shape;1255;p117"/>
          <p:cNvPicPr preferRelativeResize="0"/>
          <p:nvPr/>
        </p:nvPicPr>
        <p:blipFill>
          <a:blip r:embed="rId3">
            <a:alphaModFix/>
          </a:blip>
          <a:stretch>
            <a:fillRect/>
          </a:stretch>
        </p:blipFill>
        <p:spPr>
          <a:xfrm>
            <a:off x="2250013" y="1458875"/>
            <a:ext cx="1495918" cy="1495925"/>
          </a:xfrm>
          <a:prstGeom prst="rect">
            <a:avLst/>
          </a:prstGeom>
          <a:noFill/>
          <a:ln>
            <a:noFill/>
          </a:ln>
        </p:spPr>
      </p:pic>
      <p:pic>
        <p:nvPicPr>
          <p:cNvPr id="1256" name="Google Shape;1256;p117"/>
          <p:cNvPicPr preferRelativeResize="0"/>
          <p:nvPr/>
        </p:nvPicPr>
        <p:blipFill>
          <a:blip r:embed="rId4">
            <a:alphaModFix/>
          </a:blip>
          <a:stretch>
            <a:fillRect/>
          </a:stretch>
        </p:blipFill>
        <p:spPr>
          <a:xfrm>
            <a:off x="2250019" y="3033850"/>
            <a:ext cx="1495918" cy="1495925"/>
          </a:xfrm>
          <a:prstGeom prst="rect">
            <a:avLst/>
          </a:prstGeom>
          <a:noFill/>
          <a:ln>
            <a:noFill/>
          </a:ln>
        </p:spPr>
      </p:pic>
      <p:sp>
        <p:nvSpPr>
          <p:cNvPr id="1257" name="Google Shape;1257;p117"/>
          <p:cNvSpPr txBox="1"/>
          <p:nvPr/>
        </p:nvSpPr>
        <p:spPr>
          <a:xfrm>
            <a:off x="722950" y="720275"/>
            <a:ext cx="433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dk2"/>
              </a:solidFill>
              <a:latin typeface="DM Sans"/>
              <a:ea typeface="DM Sans"/>
              <a:cs typeface="DM Sans"/>
              <a:sym typeface="DM Sans"/>
            </a:endParaRPr>
          </a:p>
        </p:txBody>
      </p:sp>
      <p:pic>
        <p:nvPicPr>
          <p:cNvPr id="1258" name="Google Shape;1258;p117"/>
          <p:cNvPicPr preferRelativeResize="0"/>
          <p:nvPr/>
        </p:nvPicPr>
        <p:blipFill>
          <a:blip r:embed="rId5">
            <a:alphaModFix/>
          </a:blip>
          <a:stretch>
            <a:fillRect/>
          </a:stretch>
        </p:blipFill>
        <p:spPr>
          <a:xfrm>
            <a:off x="659475" y="1458863"/>
            <a:ext cx="1495900" cy="1495900"/>
          </a:xfrm>
          <a:prstGeom prst="rect">
            <a:avLst/>
          </a:prstGeom>
          <a:noFill/>
          <a:ln>
            <a:noFill/>
          </a:ln>
        </p:spPr>
      </p:pic>
      <p:pic>
        <p:nvPicPr>
          <p:cNvPr id="1259" name="Google Shape;1259;p117"/>
          <p:cNvPicPr preferRelativeResize="0"/>
          <p:nvPr/>
        </p:nvPicPr>
        <p:blipFill>
          <a:blip r:embed="rId6">
            <a:alphaModFix/>
          </a:blip>
          <a:stretch>
            <a:fillRect/>
          </a:stretch>
        </p:blipFill>
        <p:spPr>
          <a:xfrm>
            <a:off x="659475" y="3033850"/>
            <a:ext cx="1495900" cy="1495900"/>
          </a:xfrm>
          <a:prstGeom prst="rect">
            <a:avLst/>
          </a:prstGeom>
          <a:noFill/>
          <a:ln>
            <a:noFill/>
          </a:ln>
        </p:spPr>
      </p:pic>
      <p:sp>
        <p:nvSpPr>
          <p:cNvPr id="1260" name="Google Shape;1260;p117"/>
          <p:cNvSpPr txBox="1"/>
          <p:nvPr/>
        </p:nvSpPr>
        <p:spPr>
          <a:xfrm>
            <a:off x="659475" y="1089575"/>
            <a:ext cx="1495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latin typeface="DM Sans"/>
                <a:ea typeface="DM Sans"/>
                <a:cs typeface="DM Sans"/>
                <a:sym typeface="DM Sans"/>
              </a:rPr>
              <a:t>Source image</a:t>
            </a:r>
            <a:endParaRPr b="1">
              <a:solidFill>
                <a:schemeClr val="dk2"/>
              </a:solidFill>
              <a:latin typeface="DM Sans"/>
              <a:ea typeface="DM Sans"/>
              <a:cs typeface="DM Sans"/>
              <a:sym typeface="DM Sans"/>
            </a:endParaRPr>
          </a:p>
        </p:txBody>
      </p:sp>
      <p:sp>
        <p:nvSpPr>
          <p:cNvPr id="1261" name="Google Shape;1261;p117"/>
          <p:cNvSpPr txBox="1"/>
          <p:nvPr/>
        </p:nvSpPr>
        <p:spPr>
          <a:xfrm>
            <a:off x="2383725" y="1089575"/>
            <a:ext cx="1228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latin typeface="DM Sans"/>
                <a:ea typeface="DM Sans"/>
                <a:cs typeface="DM Sans"/>
                <a:sym typeface="DM Sans"/>
              </a:rPr>
              <a:t>Rotation</a:t>
            </a:r>
            <a:endParaRPr b="1">
              <a:solidFill>
                <a:schemeClr val="dk2"/>
              </a:solidFill>
              <a:latin typeface="DM Sans"/>
              <a:ea typeface="DM Sans"/>
              <a:cs typeface="DM Sans"/>
              <a:sym typeface="DM Sans"/>
            </a:endParaRPr>
          </a:p>
        </p:txBody>
      </p:sp>
      <p:sp>
        <p:nvSpPr>
          <p:cNvPr id="1262" name="Google Shape;1262;p117"/>
          <p:cNvSpPr txBox="1"/>
          <p:nvPr/>
        </p:nvSpPr>
        <p:spPr>
          <a:xfrm>
            <a:off x="552375" y="707000"/>
            <a:ext cx="5086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latin typeface="DM Sans"/>
                <a:ea typeface="DM Sans"/>
                <a:cs typeface="DM Sans"/>
                <a:sym typeface="DM Sans"/>
              </a:rPr>
              <a:t>Symmetry ambiguity</a:t>
            </a:r>
            <a:endParaRPr sz="1600">
              <a:solidFill>
                <a:schemeClr val="dk2"/>
              </a:solidFill>
              <a:latin typeface="DM Sans"/>
              <a:ea typeface="DM Sans"/>
              <a:cs typeface="DM Sans"/>
              <a:sym typeface="DM Sans"/>
            </a:endParaRPr>
          </a:p>
        </p:txBody>
      </p:sp>
      <p:grpSp>
        <p:nvGrpSpPr>
          <p:cNvPr id="1263" name="Google Shape;1263;p117"/>
          <p:cNvGrpSpPr/>
          <p:nvPr/>
        </p:nvGrpSpPr>
        <p:grpSpPr>
          <a:xfrm>
            <a:off x="4332700" y="928425"/>
            <a:ext cx="4337700" cy="2236125"/>
            <a:chOff x="4332700" y="1233225"/>
            <a:chExt cx="4337700" cy="2236125"/>
          </a:xfrm>
        </p:grpSpPr>
        <p:sp>
          <p:nvSpPr>
            <p:cNvPr id="1264" name="Google Shape;1264;p117"/>
            <p:cNvSpPr txBox="1"/>
            <p:nvPr/>
          </p:nvSpPr>
          <p:spPr>
            <a:xfrm>
              <a:off x="4332700" y="1233225"/>
              <a:ext cx="4337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latin typeface="DM Sans"/>
                  <a:ea typeface="DM Sans"/>
                  <a:cs typeface="DM Sans"/>
                  <a:sym typeface="DM Sans"/>
                </a:rPr>
                <a:t>Sometimes, cars are “sticky” to lanes</a:t>
              </a:r>
              <a:br>
                <a:rPr lang="en" sz="1600">
                  <a:solidFill>
                    <a:schemeClr val="dk2"/>
                  </a:solidFill>
                  <a:latin typeface="DM Sans"/>
                  <a:ea typeface="DM Sans"/>
                  <a:cs typeface="DM Sans"/>
                  <a:sym typeface="DM Sans"/>
                </a:rPr>
              </a:br>
              <a:r>
                <a:rPr lang="en" sz="1600">
                  <a:solidFill>
                    <a:schemeClr val="dk2"/>
                  </a:solidFill>
                  <a:latin typeface="DM Sans"/>
                  <a:ea typeface="DM Sans"/>
                  <a:cs typeface="DM Sans"/>
                  <a:sym typeface="DM Sans"/>
                </a:rPr>
                <a:t>(see right example):</a:t>
              </a:r>
              <a:endParaRPr sz="1600">
                <a:solidFill>
                  <a:schemeClr val="dk2"/>
                </a:solidFill>
                <a:latin typeface="DM Sans"/>
                <a:ea typeface="DM Sans"/>
                <a:cs typeface="DM Sans"/>
                <a:sym typeface="DM Sans"/>
              </a:endParaRPr>
            </a:p>
            <a:p>
              <a:pPr marL="0" lvl="0" indent="0" algn="l" rtl="0">
                <a:spcBef>
                  <a:spcPts val="0"/>
                </a:spcBef>
                <a:spcAft>
                  <a:spcPts val="0"/>
                </a:spcAft>
                <a:buNone/>
              </a:pPr>
              <a:endParaRPr sz="1200">
                <a:solidFill>
                  <a:schemeClr val="dk2"/>
                </a:solidFill>
                <a:latin typeface="DM Sans"/>
                <a:ea typeface="DM Sans"/>
                <a:cs typeface="DM Sans"/>
                <a:sym typeface="DM Sans"/>
              </a:endParaRPr>
            </a:p>
            <a:p>
              <a:pPr marL="0" lvl="0" indent="0" algn="l" rtl="0">
                <a:spcBef>
                  <a:spcPts val="0"/>
                </a:spcBef>
                <a:spcAft>
                  <a:spcPts val="0"/>
                </a:spcAft>
                <a:buNone/>
              </a:pPr>
              <a:endParaRPr sz="1200">
                <a:solidFill>
                  <a:schemeClr val="dk2"/>
                </a:solidFill>
                <a:latin typeface="DM Sans"/>
                <a:ea typeface="DM Sans"/>
                <a:cs typeface="DM Sans"/>
                <a:sym typeface="DM Sans"/>
              </a:endParaRPr>
            </a:p>
          </p:txBody>
        </p:sp>
        <p:pic>
          <p:nvPicPr>
            <p:cNvPr id="1265" name="Google Shape;1265;p117"/>
            <p:cNvPicPr preferRelativeResize="0"/>
            <p:nvPr/>
          </p:nvPicPr>
          <p:blipFill rotWithShape="1">
            <a:blip r:embed="rId7">
              <a:alphaModFix/>
            </a:blip>
            <a:srcRect l="62507" r="12572"/>
            <a:stretch/>
          </p:blipFill>
          <p:spPr>
            <a:xfrm>
              <a:off x="4686163" y="2066550"/>
              <a:ext cx="2796626" cy="1402800"/>
            </a:xfrm>
            <a:prstGeom prst="rect">
              <a:avLst/>
            </a:prstGeom>
            <a:noFill/>
            <a:ln>
              <a:noFill/>
            </a:ln>
          </p:spPr>
        </p:pic>
      </p:grpSp>
      <p:sp>
        <p:nvSpPr>
          <p:cNvPr id="1266" name="Google Shape;1266;p117"/>
          <p:cNvSpPr txBox="1"/>
          <p:nvPr/>
        </p:nvSpPr>
        <p:spPr>
          <a:xfrm>
            <a:off x="4330175" y="3417475"/>
            <a:ext cx="4799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latin typeface="DM Sans"/>
                <a:ea typeface="DM Sans"/>
                <a:cs typeface="DM Sans"/>
                <a:sym typeface="DM Sans"/>
              </a:rPr>
              <a:t>… and generally can’t do things far</a:t>
            </a:r>
            <a:br>
              <a:rPr lang="en" sz="1600">
                <a:solidFill>
                  <a:schemeClr val="dk2"/>
                </a:solidFill>
                <a:latin typeface="DM Sans"/>
                <a:ea typeface="DM Sans"/>
                <a:cs typeface="DM Sans"/>
                <a:sym typeface="DM Sans"/>
              </a:rPr>
            </a:br>
            <a:r>
              <a:rPr lang="en" sz="1600">
                <a:solidFill>
                  <a:schemeClr val="dk2"/>
                </a:solidFill>
                <a:latin typeface="DM Sans"/>
                <a:ea typeface="DM Sans"/>
                <a:cs typeface="DM Sans"/>
                <a:sym typeface="DM Sans"/>
              </a:rPr>
              <a:t> outside of training distribution:</a:t>
            </a:r>
            <a:br>
              <a:rPr lang="en" sz="1600">
                <a:solidFill>
                  <a:schemeClr val="dk2"/>
                </a:solidFill>
                <a:latin typeface="DM Sans"/>
                <a:ea typeface="DM Sans"/>
                <a:cs typeface="DM Sans"/>
                <a:sym typeface="DM Sans"/>
              </a:rPr>
            </a:br>
            <a:br>
              <a:rPr lang="en" sz="1600">
                <a:solidFill>
                  <a:schemeClr val="dk2"/>
                </a:solidFill>
                <a:latin typeface="DM Sans"/>
                <a:ea typeface="DM Sans"/>
                <a:cs typeface="DM Sans"/>
                <a:sym typeface="DM Sans"/>
              </a:rPr>
            </a:br>
            <a:r>
              <a:rPr lang="en" sz="1600">
                <a:solidFill>
                  <a:schemeClr val="dk2"/>
                </a:solidFill>
                <a:latin typeface="DM Sans"/>
                <a:ea typeface="DM Sans"/>
                <a:cs typeface="DM Sans"/>
                <a:sym typeface="DM Sans"/>
              </a:rPr>
              <a:t>Flip car upside down, lift it into the air, etc.</a:t>
            </a:r>
            <a:endParaRPr sz="1600">
              <a:solidFill>
                <a:schemeClr val="dk2"/>
              </a:solidFill>
              <a:latin typeface="DM Sans"/>
              <a:ea typeface="DM Sans"/>
              <a:cs typeface="DM Sans"/>
              <a:sym typeface="DM Sans"/>
            </a:endParaRPr>
          </a:p>
        </p:txBody>
      </p:sp>
      <p:sp>
        <p:nvSpPr>
          <p:cNvPr id="1267" name="Google Shape;1267;p1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18"/>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Future Works</a:t>
            </a:r>
            <a:endParaRPr/>
          </a:p>
        </p:txBody>
      </p:sp>
      <p:sp>
        <p:nvSpPr>
          <p:cNvPr id="1273" name="Google Shape;1273;p118"/>
          <p:cNvSpPr txBox="1"/>
          <p:nvPr/>
        </p:nvSpPr>
        <p:spPr>
          <a:xfrm>
            <a:off x="722950" y="720275"/>
            <a:ext cx="433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dk2"/>
              </a:solidFill>
              <a:latin typeface="DM Sans"/>
              <a:ea typeface="DM Sans"/>
              <a:cs typeface="DM Sans"/>
              <a:sym typeface="DM Sans"/>
            </a:endParaRPr>
          </a:p>
        </p:txBody>
      </p:sp>
      <p:sp>
        <p:nvSpPr>
          <p:cNvPr id="1274" name="Google Shape;1274;p118"/>
          <p:cNvSpPr txBox="1">
            <a:spLocks noGrp="1"/>
          </p:cNvSpPr>
          <p:nvPr>
            <p:ph type="body" idx="1"/>
          </p:nvPr>
        </p:nvSpPr>
        <p:spPr>
          <a:xfrm>
            <a:off x="606750" y="799463"/>
            <a:ext cx="7938300" cy="3461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dirty="0">
                <a:solidFill>
                  <a:srgbClr val="434343"/>
                </a:solidFill>
              </a:rPr>
              <a:t>This work only handles rigid object transformation + camera movement</a:t>
            </a:r>
            <a:endParaRPr sz="1600" dirty="0">
              <a:solidFill>
                <a:srgbClr val="434343"/>
              </a:solidFill>
            </a:endParaRPr>
          </a:p>
          <a:p>
            <a:pPr marL="0" lvl="0" indent="0" algn="l" rtl="0">
              <a:lnSpc>
                <a:spcPct val="115000"/>
              </a:lnSpc>
              <a:spcBef>
                <a:spcPts val="1200"/>
              </a:spcBef>
              <a:spcAft>
                <a:spcPts val="0"/>
              </a:spcAft>
              <a:buNone/>
            </a:pPr>
            <a:r>
              <a:rPr lang="en" sz="1600" dirty="0">
                <a:solidFill>
                  <a:srgbClr val="434343"/>
                </a:solidFill>
              </a:rPr>
              <a:t>An ideal “Neural Assets” should do more:</a:t>
            </a:r>
            <a:endParaRPr sz="1600" dirty="0">
              <a:solidFill>
                <a:srgbClr val="434343"/>
              </a:solidFill>
            </a:endParaRPr>
          </a:p>
          <a:p>
            <a:pPr marL="457200" lvl="0" indent="-330200" algn="l" rtl="0">
              <a:lnSpc>
                <a:spcPct val="115000"/>
              </a:lnSpc>
              <a:spcBef>
                <a:spcPts val="1200"/>
              </a:spcBef>
              <a:spcAft>
                <a:spcPts val="0"/>
              </a:spcAft>
              <a:buClr>
                <a:srgbClr val="434343"/>
              </a:buClr>
              <a:buSzPts val="1600"/>
              <a:buFont typeface="Wingdings" panose="05000000000000000000" pitchFamily="2" charset="2"/>
              <a:buChar char="l"/>
            </a:pPr>
            <a:r>
              <a:rPr lang="en" sz="1600" dirty="0">
                <a:solidFill>
                  <a:srgbClr val="434343"/>
                </a:solidFill>
              </a:rPr>
              <a:t>Deformation, e.g., human</a:t>
            </a:r>
            <a:endParaRPr sz="1600" dirty="0">
              <a:solidFill>
                <a:srgbClr val="434343"/>
              </a:solidFill>
            </a:endParaRPr>
          </a:p>
          <a:p>
            <a:pPr marL="457200" lvl="0" indent="-330200" algn="l" rtl="0">
              <a:lnSpc>
                <a:spcPct val="115000"/>
              </a:lnSpc>
              <a:spcBef>
                <a:spcPts val="0"/>
              </a:spcBef>
              <a:spcAft>
                <a:spcPts val="0"/>
              </a:spcAft>
              <a:buClr>
                <a:srgbClr val="434343"/>
              </a:buClr>
              <a:buSzPts val="1600"/>
              <a:buFont typeface="Wingdings" panose="05000000000000000000" pitchFamily="2" charset="2"/>
              <a:buChar char="l"/>
            </a:pPr>
            <a:r>
              <a:rPr lang="en" sz="1600" dirty="0">
                <a:solidFill>
                  <a:srgbClr val="434343"/>
                </a:solidFill>
              </a:rPr>
              <a:t>Articulation, e.g., open scissors</a:t>
            </a:r>
            <a:endParaRPr sz="1600" dirty="0">
              <a:solidFill>
                <a:srgbClr val="434343"/>
              </a:solidFill>
            </a:endParaRPr>
          </a:p>
          <a:p>
            <a:pPr marL="457200" lvl="0" indent="-330200" algn="l" rtl="0">
              <a:lnSpc>
                <a:spcPct val="115000"/>
              </a:lnSpc>
              <a:spcBef>
                <a:spcPts val="0"/>
              </a:spcBef>
              <a:spcAft>
                <a:spcPts val="0"/>
              </a:spcAft>
              <a:buClr>
                <a:srgbClr val="434343"/>
              </a:buClr>
              <a:buSzPts val="1600"/>
              <a:buFont typeface="Wingdings" panose="05000000000000000000" pitchFamily="2" charset="2"/>
              <a:buChar char="l"/>
            </a:pPr>
            <a:r>
              <a:rPr lang="en" sz="1600" dirty="0">
                <a:solidFill>
                  <a:srgbClr val="434343"/>
                </a:solidFill>
              </a:rPr>
              <a:t>Structural decomposition, e.g., cut a tomato</a:t>
            </a:r>
            <a:endParaRPr sz="1600" dirty="0">
              <a:solidFill>
                <a:srgbClr val="434343"/>
              </a:solidFill>
            </a:endParaRPr>
          </a:p>
          <a:p>
            <a:pPr marL="0" lvl="0" indent="0" algn="l" rtl="0">
              <a:lnSpc>
                <a:spcPct val="115000"/>
              </a:lnSpc>
              <a:spcBef>
                <a:spcPts val="1200"/>
              </a:spcBef>
              <a:spcAft>
                <a:spcPts val="0"/>
              </a:spcAft>
              <a:buNone/>
            </a:pPr>
            <a:r>
              <a:rPr lang="en" sz="1600" dirty="0">
                <a:solidFill>
                  <a:srgbClr val="434343"/>
                </a:solidFill>
              </a:rPr>
              <a:t>This is because we use </a:t>
            </a:r>
            <a:r>
              <a:rPr lang="en" sz="1600" dirty="0">
                <a:solidFill>
                  <a:srgbClr val="EA4335"/>
                </a:solidFill>
              </a:rPr>
              <a:t>3D bbox</a:t>
            </a:r>
            <a:r>
              <a:rPr lang="en" sz="1600" dirty="0">
                <a:solidFill>
                  <a:srgbClr val="434343"/>
                </a:solidFill>
              </a:rPr>
              <a:t> as the pose representation</a:t>
            </a:r>
            <a:endParaRPr sz="1600" dirty="0">
              <a:solidFill>
                <a:srgbClr val="434343"/>
              </a:solidFill>
            </a:endParaRPr>
          </a:p>
          <a:p>
            <a:pPr marL="0" lvl="0" indent="0" algn="l" rtl="0">
              <a:lnSpc>
                <a:spcPct val="115000"/>
              </a:lnSpc>
              <a:spcBef>
                <a:spcPts val="1200"/>
              </a:spcBef>
              <a:spcAft>
                <a:spcPts val="1200"/>
              </a:spcAft>
              <a:buNone/>
            </a:pPr>
            <a:r>
              <a:rPr lang="en" sz="1600" dirty="0">
                <a:solidFill>
                  <a:srgbClr val="434343"/>
                </a:solidFill>
              </a:rPr>
              <a:t>Our framework should easily fit other 3D pose representation</a:t>
            </a:r>
            <a:endParaRPr sz="1600" dirty="0">
              <a:solidFill>
                <a:srgbClr val="434343"/>
              </a:solidFill>
            </a:endParaRPr>
          </a:p>
        </p:txBody>
      </p:sp>
      <p:sp>
        <p:nvSpPr>
          <p:cNvPr id="1275" name="Google Shape;1275;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19"/>
          <p:cNvSpPr txBox="1">
            <a:spLocks noGrp="1"/>
          </p:cNvSpPr>
          <p:nvPr>
            <p:ph type="subTitle" idx="1"/>
          </p:nvPr>
        </p:nvSpPr>
        <p:spPr>
          <a:xfrm>
            <a:off x="3314275" y="3100900"/>
            <a:ext cx="5372400" cy="1815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500"/>
              <a:t>Check out our project page for video results:</a:t>
            </a:r>
            <a:endParaRPr sz="1500"/>
          </a:p>
          <a:p>
            <a:pPr marL="0" lvl="0" indent="0" algn="l" rtl="0">
              <a:spcBef>
                <a:spcPts val="0"/>
              </a:spcBef>
              <a:spcAft>
                <a:spcPts val="0"/>
              </a:spcAft>
              <a:buNone/>
            </a:pPr>
            <a:r>
              <a:rPr lang="en" sz="1500" u="sng">
                <a:solidFill>
                  <a:schemeClr val="hlink"/>
                </a:solidFill>
                <a:hlinkClick r:id="rId3"/>
              </a:rPr>
              <a:t>https://neural-assets.github.io/</a:t>
            </a:r>
            <a:endParaRPr sz="1500"/>
          </a:p>
          <a:p>
            <a:pPr marL="0" lvl="0" indent="0" algn="l" rtl="0">
              <a:spcBef>
                <a:spcPts val="0"/>
              </a:spcBef>
              <a:spcAft>
                <a:spcPts val="0"/>
              </a:spcAft>
              <a:buNone/>
            </a:pPr>
            <a:endParaRPr sz="1700" b="1">
              <a:solidFill>
                <a:schemeClr val="accent2"/>
              </a:solidFill>
            </a:endParaRPr>
          </a:p>
        </p:txBody>
      </p:sp>
      <p:sp>
        <p:nvSpPr>
          <p:cNvPr id="1281" name="Google Shape;1281;p119"/>
          <p:cNvSpPr/>
          <p:nvPr/>
        </p:nvSpPr>
        <p:spPr>
          <a:xfrm rot="-545638">
            <a:off x="2701755" y="2647236"/>
            <a:ext cx="552343" cy="288578"/>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1282" name="Google Shape;1282;p119"/>
          <p:cNvSpPr txBox="1">
            <a:spLocks noGrp="1"/>
          </p:cNvSpPr>
          <p:nvPr>
            <p:ph type="title"/>
          </p:nvPr>
        </p:nvSpPr>
        <p:spPr>
          <a:xfrm>
            <a:off x="3314125" y="1591150"/>
            <a:ext cx="5372400" cy="609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4400"/>
              <a:t>Thank You!</a:t>
            </a:r>
            <a:endParaRPr sz="3600"/>
          </a:p>
        </p:txBody>
      </p:sp>
      <p:pic>
        <p:nvPicPr>
          <p:cNvPr id="1283" name="Google Shape;1283;p119"/>
          <p:cNvPicPr preferRelativeResize="0"/>
          <p:nvPr/>
        </p:nvPicPr>
        <p:blipFill>
          <a:blip r:embed="rId4">
            <a:alphaModFix/>
          </a:blip>
          <a:stretch>
            <a:fillRect/>
          </a:stretch>
        </p:blipFill>
        <p:spPr>
          <a:xfrm>
            <a:off x="0" y="828500"/>
            <a:ext cx="1472525" cy="1438333"/>
          </a:xfrm>
          <a:prstGeom prst="rect">
            <a:avLst/>
          </a:prstGeom>
          <a:noFill/>
          <a:ln>
            <a:noFill/>
          </a:ln>
        </p:spPr>
      </p:pic>
      <p:pic>
        <p:nvPicPr>
          <p:cNvPr id="1284" name="Google Shape;1284;p119"/>
          <p:cNvPicPr preferRelativeResize="0"/>
          <p:nvPr/>
        </p:nvPicPr>
        <p:blipFill>
          <a:blip r:embed="rId5">
            <a:alphaModFix/>
          </a:blip>
          <a:stretch>
            <a:fillRect/>
          </a:stretch>
        </p:blipFill>
        <p:spPr>
          <a:xfrm>
            <a:off x="1472525" y="828500"/>
            <a:ext cx="1472525" cy="1438333"/>
          </a:xfrm>
          <a:prstGeom prst="rect">
            <a:avLst/>
          </a:prstGeom>
          <a:noFill/>
          <a:ln>
            <a:noFill/>
          </a:ln>
        </p:spPr>
      </p:pic>
      <p:pic>
        <p:nvPicPr>
          <p:cNvPr id="1285" name="Google Shape;1285;p119"/>
          <p:cNvPicPr preferRelativeResize="0"/>
          <p:nvPr/>
        </p:nvPicPr>
        <p:blipFill>
          <a:blip r:embed="rId6">
            <a:alphaModFix/>
          </a:blip>
          <a:stretch>
            <a:fillRect/>
          </a:stretch>
        </p:blipFill>
        <p:spPr>
          <a:xfrm>
            <a:off x="0" y="2266833"/>
            <a:ext cx="1472525" cy="1438333"/>
          </a:xfrm>
          <a:prstGeom prst="rect">
            <a:avLst/>
          </a:prstGeom>
          <a:noFill/>
          <a:ln>
            <a:noFill/>
          </a:ln>
        </p:spPr>
      </p:pic>
      <p:pic>
        <p:nvPicPr>
          <p:cNvPr id="1286" name="Google Shape;1286;p119"/>
          <p:cNvPicPr preferRelativeResize="0"/>
          <p:nvPr/>
        </p:nvPicPr>
        <p:blipFill>
          <a:blip r:embed="rId7">
            <a:alphaModFix/>
          </a:blip>
          <a:stretch>
            <a:fillRect/>
          </a:stretch>
        </p:blipFill>
        <p:spPr>
          <a:xfrm>
            <a:off x="1472525" y="2266833"/>
            <a:ext cx="1472525" cy="1438333"/>
          </a:xfrm>
          <a:prstGeom prst="rect">
            <a:avLst/>
          </a:prstGeom>
          <a:noFill/>
          <a:ln>
            <a:noFill/>
          </a:ln>
        </p:spPr>
      </p:pic>
      <p:pic>
        <p:nvPicPr>
          <p:cNvPr id="1287" name="Google Shape;1287;p119"/>
          <p:cNvPicPr preferRelativeResize="0"/>
          <p:nvPr/>
        </p:nvPicPr>
        <p:blipFill rotWithShape="1">
          <a:blip r:embed="rId8">
            <a:alphaModFix/>
          </a:blip>
          <a:srcRect r="75157"/>
          <a:stretch/>
        </p:blipFill>
        <p:spPr>
          <a:xfrm>
            <a:off x="0" y="3705167"/>
            <a:ext cx="2933824" cy="1438334"/>
          </a:xfrm>
          <a:prstGeom prst="rect">
            <a:avLst/>
          </a:prstGeom>
          <a:noFill/>
          <a:ln>
            <a:noFill/>
          </a:ln>
        </p:spPr>
      </p:pic>
      <p:pic>
        <p:nvPicPr>
          <p:cNvPr id="1288" name="Google Shape;1288;p119"/>
          <p:cNvPicPr preferRelativeResize="0"/>
          <p:nvPr/>
        </p:nvPicPr>
        <p:blipFill>
          <a:blip r:embed="rId9">
            <a:alphaModFix/>
          </a:blip>
          <a:stretch>
            <a:fillRect/>
          </a:stretch>
        </p:blipFill>
        <p:spPr>
          <a:xfrm>
            <a:off x="7724165" y="3724477"/>
            <a:ext cx="1192200" cy="1192200"/>
          </a:xfrm>
          <a:prstGeom prst="rect">
            <a:avLst/>
          </a:prstGeom>
          <a:noFill/>
          <a:ln>
            <a:noFill/>
          </a:ln>
        </p:spPr>
      </p:pic>
      <p:pic>
        <p:nvPicPr>
          <p:cNvPr id="2" name="Google Shape;891;p91">
            <a:extLst>
              <a:ext uri="{FF2B5EF4-FFF2-40B4-BE49-F238E27FC236}">
                <a16:creationId xmlns:a16="http://schemas.microsoft.com/office/drawing/2014/main" id="{77BFFF46-9282-A791-8F14-48204A991EB1}"/>
              </a:ext>
            </a:extLst>
          </p:cNvPr>
          <p:cNvPicPr preferRelativeResize="0"/>
          <p:nvPr/>
        </p:nvPicPr>
        <p:blipFill>
          <a:blip r:embed="rId10">
            <a:alphaModFix/>
          </a:blip>
          <a:stretch>
            <a:fillRect/>
          </a:stretch>
        </p:blipFill>
        <p:spPr>
          <a:xfrm>
            <a:off x="7181575" y="702600"/>
            <a:ext cx="701901" cy="701901"/>
          </a:xfrm>
          <a:prstGeom prst="rect">
            <a:avLst/>
          </a:prstGeom>
          <a:noFill/>
          <a:ln>
            <a:noFill/>
          </a:ln>
        </p:spPr>
      </p:pic>
      <p:pic>
        <p:nvPicPr>
          <p:cNvPr id="3" name="Google Shape;892;p91">
            <a:extLst>
              <a:ext uri="{FF2B5EF4-FFF2-40B4-BE49-F238E27FC236}">
                <a16:creationId xmlns:a16="http://schemas.microsoft.com/office/drawing/2014/main" id="{2867D4ED-C6F4-072F-D32A-61F8B6BC5525}"/>
              </a:ext>
            </a:extLst>
          </p:cNvPr>
          <p:cNvPicPr preferRelativeResize="0"/>
          <p:nvPr/>
        </p:nvPicPr>
        <p:blipFill>
          <a:blip r:embed="rId11">
            <a:alphaModFix/>
          </a:blip>
          <a:stretch>
            <a:fillRect/>
          </a:stretch>
        </p:blipFill>
        <p:spPr>
          <a:xfrm>
            <a:off x="7883477" y="702600"/>
            <a:ext cx="873584" cy="701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3"/>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Text-Guided Image Generation</a:t>
            </a:r>
            <a:endParaRPr/>
          </a:p>
        </p:txBody>
      </p:sp>
      <p:sp>
        <p:nvSpPr>
          <p:cNvPr id="913" name="Google Shape;913;p93"/>
          <p:cNvSpPr txBox="1">
            <a:spLocks noGrp="1"/>
          </p:cNvSpPr>
          <p:nvPr>
            <p:ph type="body" idx="1"/>
          </p:nvPr>
        </p:nvSpPr>
        <p:spPr>
          <a:xfrm>
            <a:off x="606750" y="799463"/>
            <a:ext cx="7938300" cy="3461700"/>
          </a:xfrm>
          <a:prstGeom prst="rect">
            <a:avLst/>
          </a:prstGeom>
        </p:spPr>
        <p:txBody>
          <a:bodyPr spcFirstLastPara="1" wrap="square" lIns="0" tIns="0" rIns="0" bIns="0" anchor="t" anchorCtr="0">
            <a:noAutofit/>
          </a:bodyPr>
          <a:lstStyle/>
          <a:p>
            <a:pPr marL="457200" lvl="0" indent="-330200" algn="l" rtl="0">
              <a:lnSpc>
                <a:spcPct val="125000"/>
              </a:lnSpc>
              <a:spcBef>
                <a:spcPts val="0"/>
              </a:spcBef>
              <a:spcAft>
                <a:spcPts val="0"/>
              </a:spcAft>
              <a:buClr>
                <a:srgbClr val="434343"/>
              </a:buClr>
              <a:buSzPts val="1600"/>
              <a:buFont typeface="Wingdings" panose="05000000000000000000" pitchFamily="2" charset="2"/>
              <a:buChar char="l"/>
            </a:pPr>
            <a:r>
              <a:rPr lang="en" sz="1600" dirty="0">
                <a:solidFill>
                  <a:srgbClr val="434343"/>
                </a:solidFill>
              </a:rPr>
              <a:t>Recent text-to-image diffusion models (DMs) are impressive</a:t>
            </a:r>
            <a:endParaRPr lang="en-US" sz="1600" dirty="0">
              <a:solidFill>
                <a:srgbClr val="434343"/>
              </a:solidFill>
            </a:endParaRPr>
          </a:p>
          <a:p>
            <a:pPr marL="457200" lvl="0" indent="-330200" algn="l" rtl="0">
              <a:lnSpc>
                <a:spcPct val="125000"/>
              </a:lnSpc>
              <a:spcBef>
                <a:spcPts val="0"/>
              </a:spcBef>
              <a:spcAft>
                <a:spcPts val="0"/>
              </a:spcAft>
              <a:buClr>
                <a:srgbClr val="434343"/>
              </a:buClr>
              <a:buSzPts val="1600"/>
              <a:buFont typeface="Wingdings" panose="05000000000000000000" pitchFamily="2" charset="2"/>
              <a:buChar char="l"/>
            </a:pPr>
            <a:r>
              <a:rPr lang="en-US" sz="1600" dirty="0">
                <a:solidFill>
                  <a:srgbClr val="434343"/>
                </a:solidFill>
              </a:rPr>
              <a:t>However, they lack precise </a:t>
            </a:r>
            <a:r>
              <a:rPr lang="en-US" sz="1600" b="1" dirty="0">
                <a:solidFill>
                  <a:srgbClr val="434343"/>
                </a:solidFill>
              </a:rPr>
              <a:t>spatial control</a:t>
            </a:r>
            <a:r>
              <a:rPr lang="en-US" sz="1600" dirty="0">
                <a:solidFill>
                  <a:srgbClr val="434343"/>
                </a:solidFill>
              </a:rPr>
              <a:t> of objects</a:t>
            </a:r>
          </a:p>
        </p:txBody>
      </p:sp>
      <p:pic>
        <p:nvPicPr>
          <p:cNvPr id="914" name="Google Shape;914;p93" descr="Three hot air balloons float in the sky above a rugged landscape of rock formations. The balloons are colorful and have a basket hanging below them. The sun is shining and the sky is blue."/>
          <p:cNvPicPr preferRelativeResize="0"/>
          <p:nvPr/>
        </p:nvPicPr>
        <p:blipFill>
          <a:blip r:embed="rId3">
            <a:alphaModFix/>
          </a:blip>
          <a:stretch>
            <a:fillRect/>
          </a:stretch>
        </p:blipFill>
        <p:spPr>
          <a:xfrm>
            <a:off x="1056925" y="1495872"/>
            <a:ext cx="5896150" cy="3218315"/>
          </a:xfrm>
          <a:prstGeom prst="rect">
            <a:avLst/>
          </a:prstGeom>
          <a:noFill/>
          <a:ln>
            <a:noFill/>
          </a:ln>
        </p:spPr>
      </p:pic>
      <p:sp>
        <p:nvSpPr>
          <p:cNvPr id="915" name="Google Shape;915;p93"/>
          <p:cNvSpPr/>
          <p:nvPr/>
        </p:nvSpPr>
        <p:spPr>
          <a:xfrm>
            <a:off x="619300" y="4851625"/>
            <a:ext cx="6794700" cy="2295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https://deepmind.google/technologies/imagen-3/</a:t>
            </a:r>
            <a:endParaRPr sz="700">
              <a:solidFill>
                <a:srgbClr val="202124"/>
              </a:solidFill>
              <a:latin typeface="Google Sans Text"/>
              <a:ea typeface="Google Sans Text"/>
              <a:cs typeface="Google Sans Text"/>
              <a:sym typeface="Google Sans Text"/>
            </a:endParaRPr>
          </a:p>
        </p:txBody>
      </p:sp>
      <p:sp>
        <p:nvSpPr>
          <p:cNvPr id="916" name="Google Shape;916;p93"/>
          <p:cNvSpPr/>
          <p:nvPr/>
        </p:nvSpPr>
        <p:spPr>
          <a:xfrm rot="10800000">
            <a:off x="1310050" y="2228525"/>
            <a:ext cx="1161900" cy="369900"/>
          </a:xfrm>
          <a:prstGeom prst="rightArrow">
            <a:avLst>
              <a:gd name="adj1" fmla="val 50000"/>
              <a:gd name="adj2" fmla="val 86030"/>
            </a:avLst>
          </a:prstGeom>
          <a:solidFill>
            <a:srgbClr val="EA43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917" name="Google Shape;917;p93"/>
          <p:cNvSpPr/>
          <p:nvPr/>
        </p:nvSpPr>
        <p:spPr>
          <a:xfrm rot="2700000">
            <a:off x="5520881" y="2647689"/>
            <a:ext cx="843437" cy="436992"/>
          </a:xfrm>
          <a:prstGeom prst="curvedDownArrow">
            <a:avLst>
              <a:gd name="adj1" fmla="val 25000"/>
              <a:gd name="adj2" fmla="val 50000"/>
              <a:gd name="adj3" fmla="val 25000"/>
            </a:avLst>
          </a:prstGeom>
          <a:solidFill>
            <a:srgbClr val="EA43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918" name="Google Shape;918;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94"/>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Prior Works: 2D Spatial Control in DMs</a:t>
            </a:r>
            <a:endParaRPr/>
          </a:p>
        </p:txBody>
      </p:sp>
      <p:sp>
        <p:nvSpPr>
          <p:cNvPr id="924" name="Google Shape;924;p94"/>
          <p:cNvSpPr txBox="1">
            <a:spLocks noGrp="1"/>
          </p:cNvSpPr>
          <p:nvPr>
            <p:ph type="body" idx="1"/>
          </p:nvPr>
        </p:nvSpPr>
        <p:spPr>
          <a:xfrm>
            <a:off x="606750" y="799463"/>
            <a:ext cx="7938300" cy="3461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dirty="0">
                <a:solidFill>
                  <a:srgbClr val="434343"/>
                </a:solidFill>
              </a:rPr>
              <a:t>Condition pre-trained DMs on semantic layouts</a:t>
            </a:r>
            <a:endParaRPr sz="1600" dirty="0">
              <a:solidFill>
                <a:srgbClr val="434343"/>
              </a:solidFill>
            </a:endParaRPr>
          </a:p>
          <a:p>
            <a:pPr marL="457200" lvl="0" indent="-330200" algn="l" rtl="0">
              <a:lnSpc>
                <a:spcPct val="115000"/>
              </a:lnSpc>
              <a:spcBef>
                <a:spcPts val="1200"/>
              </a:spcBef>
              <a:spcAft>
                <a:spcPts val="0"/>
              </a:spcAft>
              <a:buClr>
                <a:srgbClr val="434343"/>
              </a:buClr>
              <a:buSzPts val="1600"/>
              <a:buFont typeface="Wingdings" panose="05000000000000000000" pitchFamily="2" charset="2"/>
              <a:buChar char="l"/>
            </a:pPr>
            <a:r>
              <a:rPr lang="en" sz="1600" dirty="0">
                <a:solidFill>
                  <a:srgbClr val="434343"/>
                </a:solidFill>
              </a:rPr>
              <a:t>2D boxes, masks, points, etc.</a:t>
            </a:r>
            <a:endParaRPr dirty="0">
              <a:solidFill>
                <a:srgbClr val="434343"/>
              </a:solidFill>
            </a:endParaRPr>
          </a:p>
        </p:txBody>
      </p:sp>
      <p:sp>
        <p:nvSpPr>
          <p:cNvPr id="925" name="Google Shape;925;p94"/>
          <p:cNvSpPr/>
          <p:nvPr/>
        </p:nvSpPr>
        <p:spPr>
          <a:xfrm>
            <a:off x="619300" y="4696075"/>
            <a:ext cx="6794700" cy="3849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Li, Yuheng, et al. "GLIGEN: Open-set grounded text-to-image generation." CVPR. 2023.</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Wang, Xudong, et al. "InstanceDiffusion: Instance-level Control for Image Generation." CVPR. 2024.</a:t>
            </a:r>
            <a:endParaRPr sz="700">
              <a:solidFill>
                <a:srgbClr val="202124"/>
              </a:solidFill>
              <a:latin typeface="Google Sans Text"/>
              <a:ea typeface="Google Sans Text"/>
              <a:cs typeface="Google Sans Text"/>
              <a:sym typeface="Google Sans Text"/>
            </a:endParaRPr>
          </a:p>
        </p:txBody>
      </p:sp>
      <p:grpSp>
        <p:nvGrpSpPr>
          <p:cNvPr id="926" name="Google Shape;926;p94"/>
          <p:cNvGrpSpPr/>
          <p:nvPr/>
        </p:nvGrpSpPr>
        <p:grpSpPr>
          <a:xfrm>
            <a:off x="457200" y="1849875"/>
            <a:ext cx="3994800" cy="1983450"/>
            <a:chOff x="457200" y="1849875"/>
            <a:chExt cx="3994800" cy="1983450"/>
          </a:xfrm>
        </p:grpSpPr>
        <p:pic>
          <p:nvPicPr>
            <p:cNvPr id="927" name="Google Shape;927;p94"/>
            <p:cNvPicPr preferRelativeResize="0"/>
            <p:nvPr/>
          </p:nvPicPr>
          <p:blipFill rotWithShape="1">
            <a:blip r:embed="rId3">
              <a:alphaModFix/>
            </a:blip>
            <a:srcRect r="50968"/>
            <a:stretch/>
          </p:blipFill>
          <p:spPr>
            <a:xfrm>
              <a:off x="457200" y="1849875"/>
              <a:ext cx="1997400" cy="1983450"/>
            </a:xfrm>
            <a:prstGeom prst="rect">
              <a:avLst/>
            </a:prstGeom>
            <a:noFill/>
            <a:ln>
              <a:noFill/>
            </a:ln>
          </p:spPr>
        </p:pic>
        <p:pic>
          <p:nvPicPr>
            <p:cNvPr id="928" name="Google Shape;928;p94"/>
            <p:cNvPicPr preferRelativeResize="0"/>
            <p:nvPr/>
          </p:nvPicPr>
          <p:blipFill rotWithShape="1">
            <a:blip r:embed="rId3">
              <a:alphaModFix/>
            </a:blip>
            <a:srcRect l="50968"/>
            <a:stretch/>
          </p:blipFill>
          <p:spPr>
            <a:xfrm>
              <a:off x="2454600" y="1849875"/>
              <a:ext cx="1997400" cy="1983450"/>
            </a:xfrm>
            <a:prstGeom prst="rect">
              <a:avLst/>
            </a:prstGeom>
            <a:noFill/>
            <a:ln>
              <a:noFill/>
            </a:ln>
          </p:spPr>
        </p:pic>
      </p:grpSp>
      <p:grpSp>
        <p:nvGrpSpPr>
          <p:cNvPr id="929" name="Google Shape;929;p94"/>
          <p:cNvGrpSpPr/>
          <p:nvPr/>
        </p:nvGrpSpPr>
        <p:grpSpPr>
          <a:xfrm>
            <a:off x="4612000" y="1849875"/>
            <a:ext cx="3994806" cy="1983450"/>
            <a:chOff x="4612000" y="1849875"/>
            <a:chExt cx="3994806" cy="1983450"/>
          </a:xfrm>
        </p:grpSpPr>
        <p:pic>
          <p:nvPicPr>
            <p:cNvPr id="930" name="Google Shape;930;p94"/>
            <p:cNvPicPr preferRelativeResize="0"/>
            <p:nvPr/>
          </p:nvPicPr>
          <p:blipFill rotWithShape="1">
            <a:blip r:embed="rId4">
              <a:alphaModFix/>
            </a:blip>
            <a:srcRect r="50968"/>
            <a:stretch/>
          </p:blipFill>
          <p:spPr>
            <a:xfrm>
              <a:off x="4612000" y="1849875"/>
              <a:ext cx="1997400" cy="1983450"/>
            </a:xfrm>
            <a:prstGeom prst="rect">
              <a:avLst/>
            </a:prstGeom>
            <a:noFill/>
            <a:ln>
              <a:noFill/>
            </a:ln>
          </p:spPr>
        </p:pic>
        <p:pic>
          <p:nvPicPr>
            <p:cNvPr id="931" name="Google Shape;931;p94"/>
            <p:cNvPicPr preferRelativeResize="0"/>
            <p:nvPr/>
          </p:nvPicPr>
          <p:blipFill rotWithShape="1">
            <a:blip r:embed="rId4">
              <a:alphaModFix/>
            </a:blip>
            <a:srcRect l="50968"/>
            <a:stretch/>
          </p:blipFill>
          <p:spPr>
            <a:xfrm>
              <a:off x="6609405" y="1849875"/>
              <a:ext cx="1997400" cy="1983450"/>
            </a:xfrm>
            <a:prstGeom prst="rect">
              <a:avLst/>
            </a:prstGeom>
            <a:noFill/>
            <a:ln>
              <a:noFill/>
            </a:ln>
          </p:spPr>
        </p:pic>
      </p:grpSp>
      <p:sp>
        <p:nvSpPr>
          <p:cNvPr id="932" name="Google Shape;932;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a:extLst>
            <a:ext uri="{FF2B5EF4-FFF2-40B4-BE49-F238E27FC236}">
              <a16:creationId xmlns:a16="http://schemas.microsoft.com/office/drawing/2014/main" id="{A750D5E2-C704-44A5-223C-7B8B50436407}"/>
            </a:ext>
          </a:extLst>
        </p:cNvPr>
        <p:cNvGrpSpPr/>
        <p:nvPr/>
      </p:nvGrpSpPr>
      <p:grpSpPr>
        <a:xfrm>
          <a:off x="0" y="0"/>
          <a:ext cx="0" cy="0"/>
          <a:chOff x="0" y="0"/>
          <a:chExt cx="0" cy="0"/>
        </a:xfrm>
      </p:grpSpPr>
      <p:sp>
        <p:nvSpPr>
          <p:cNvPr id="937" name="Google Shape;937;p95">
            <a:extLst>
              <a:ext uri="{FF2B5EF4-FFF2-40B4-BE49-F238E27FC236}">
                <a16:creationId xmlns:a16="http://schemas.microsoft.com/office/drawing/2014/main" id="{784CA845-664D-36A7-FA5F-E279338C59C7}"/>
              </a:ext>
            </a:extLst>
          </p:cNvPr>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Prior Works: 2D Spatial Control in DMs</a:t>
            </a:r>
            <a:endParaRPr/>
          </a:p>
        </p:txBody>
      </p:sp>
      <p:sp>
        <p:nvSpPr>
          <p:cNvPr id="938" name="Google Shape;938;p95">
            <a:extLst>
              <a:ext uri="{FF2B5EF4-FFF2-40B4-BE49-F238E27FC236}">
                <a16:creationId xmlns:a16="http://schemas.microsoft.com/office/drawing/2014/main" id="{58CB5C01-D1F4-E968-9E9A-FABB5567E1F2}"/>
              </a:ext>
            </a:extLst>
          </p:cNvPr>
          <p:cNvSpPr txBox="1">
            <a:spLocks noGrp="1"/>
          </p:cNvSpPr>
          <p:nvPr>
            <p:ph type="body" idx="1"/>
          </p:nvPr>
        </p:nvSpPr>
        <p:spPr>
          <a:xfrm>
            <a:off x="606750" y="799463"/>
            <a:ext cx="7938300" cy="3461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altLang="zh-CN" sz="1600" b="1" dirty="0">
                <a:solidFill>
                  <a:srgbClr val="434343"/>
                </a:solidFill>
              </a:rPr>
              <a:t>Limitations</a:t>
            </a:r>
            <a:r>
              <a:rPr lang="en" altLang="zh-CN" sz="1600" dirty="0">
                <a:solidFill>
                  <a:srgbClr val="434343"/>
                </a:solidFill>
              </a:rPr>
              <a:t>: cannot directly specify the 3D pose of objects</a:t>
            </a:r>
            <a:endParaRPr lang="en-US" altLang="zh-CN" sz="1600" dirty="0">
              <a:solidFill>
                <a:srgbClr val="434343"/>
              </a:solidFill>
            </a:endParaRPr>
          </a:p>
          <a:p>
            <a:pPr marL="457200" lvl="0" indent="-330200" algn="l" rtl="0">
              <a:lnSpc>
                <a:spcPct val="115000"/>
              </a:lnSpc>
              <a:spcBef>
                <a:spcPts val="1200"/>
              </a:spcBef>
              <a:spcAft>
                <a:spcPts val="0"/>
              </a:spcAft>
              <a:buClr>
                <a:srgbClr val="434343"/>
              </a:buClr>
              <a:buSzPts val="1600"/>
              <a:buFont typeface="Wingdings" panose="05000000000000000000" pitchFamily="2" charset="2"/>
              <a:buChar char="l"/>
            </a:pPr>
            <a:r>
              <a:rPr lang="en-US" altLang="zh-CN" sz="1600" dirty="0">
                <a:solidFill>
                  <a:srgbClr val="434343"/>
                </a:solidFill>
              </a:rPr>
              <a:t>E</a:t>
            </a:r>
            <a:r>
              <a:rPr lang="en-US" sz="1600" dirty="0">
                <a:solidFill>
                  <a:srgbClr val="434343"/>
                </a:solidFill>
              </a:rPr>
              <a:t>xisting DMs exhibit a </a:t>
            </a:r>
            <a:r>
              <a:rPr lang="en-US" sz="1600" b="1" dirty="0">
                <a:solidFill>
                  <a:srgbClr val="434343"/>
                </a:solidFill>
              </a:rPr>
              <a:t>pose-bias</a:t>
            </a:r>
            <a:endParaRPr lang="en-US" sz="1600" dirty="0">
              <a:solidFill>
                <a:srgbClr val="434343"/>
              </a:solidFill>
            </a:endParaRPr>
          </a:p>
        </p:txBody>
      </p:sp>
      <p:sp>
        <p:nvSpPr>
          <p:cNvPr id="939" name="Google Shape;939;p95">
            <a:extLst>
              <a:ext uri="{FF2B5EF4-FFF2-40B4-BE49-F238E27FC236}">
                <a16:creationId xmlns:a16="http://schemas.microsoft.com/office/drawing/2014/main" id="{555C9DC9-AEE1-9E04-D766-1FBC1AA6B5E8}"/>
              </a:ext>
            </a:extLst>
          </p:cNvPr>
          <p:cNvSpPr/>
          <p:nvPr/>
        </p:nvSpPr>
        <p:spPr>
          <a:xfrm>
            <a:off x="619300" y="4696075"/>
            <a:ext cx="6794700" cy="3849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Wang, Xudong, et al. "InstanceDiffusion: Instance-level Control for Image Generation." CVPR. 2024.</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Rombach, Robin, et al. "High-resolution image synthesis with latent diffusion models." CVPR. 2022.</a:t>
            </a:r>
            <a:endParaRPr sz="700">
              <a:solidFill>
                <a:srgbClr val="202124"/>
              </a:solidFill>
              <a:latin typeface="Google Sans Text"/>
              <a:ea typeface="Google Sans Text"/>
              <a:cs typeface="Google Sans Text"/>
              <a:sym typeface="Google Sans Text"/>
            </a:endParaRPr>
          </a:p>
        </p:txBody>
      </p:sp>
      <p:pic>
        <p:nvPicPr>
          <p:cNvPr id="940" name="Google Shape;940;p95">
            <a:extLst>
              <a:ext uri="{FF2B5EF4-FFF2-40B4-BE49-F238E27FC236}">
                <a16:creationId xmlns:a16="http://schemas.microsoft.com/office/drawing/2014/main" id="{48760E6B-D027-C1A3-4F0A-5B86093D2AE6}"/>
              </a:ext>
            </a:extLst>
          </p:cNvPr>
          <p:cNvPicPr preferRelativeResize="0"/>
          <p:nvPr/>
        </p:nvPicPr>
        <p:blipFill rotWithShape="1">
          <a:blip r:embed="rId3">
            <a:alphaModFix/>
          </a:blip>
          <a:srcRect l="50072"/>
          <a:stretch/>
        </p:blipFill>
        <p:spPr>
          <a:xfrm>
            <a:off x="5056425" y="1823763"/>
            <a:ext cx="2716075" cy="2686000"/>
          </a:xfrm>
          <a:prstGeom prst="rect">
            <a:avLst/>
          </a:prstGeom>
          <a:noFill/>
          <a:ln>
            <a:noFill/>
          </a:ln>
        </p:spPr>
      </p:pic>
      <p:sp>
        <p:nvSpPr>
          <p:cNvPr id="941" name="Google Shape;941;p95">
            <a:extLst>
              <a:ext uri="{FF2B5EF4-FFF2-40B4-BE49-F238E27FC236}">
                <a16:creationId xmlns:a16="http://schemas.microsoft.com/office/drawing/2014/main" id="{F86B1D34-8400-8EB6-5778-91B3020A43FA}"/>
              </a:ext>
            </a:extLst>
          </p:cNvPr>
          <p:cNvSpPr txBox="1"/>
          <p:nvPr/>
        </p:nvSpPr>
        <p:spPr>
          <a:xfrm>
            <a:off x="5133249" y="1527013"/>
            <a:ext cx="25854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b="1">
                <a:solidFill>
                  <a:srgbClr val="5F6368"/>
                </a:solidFill>
              </a:rPr>
              <a:t>Prompt</a:t>
            </a:r>
            <a:r>
              <a:rPr lang="en" sz="1600">
                <a:solidFill>
                  <a:srgbClr val="5F6368"/>
                </a:solidFill>
              </a:rPr>
              <a:t>: “a chair”</a:t>
            </a:r>
            <a:endParaRPr sz="1600">
              <a:solidFill>
                <a:srgbClr val="5F6368"/>
              </a:solidFill>
            </a:endParaRPr>
          </a:p>
        </p:txBody>
      </p:sp>
      <p:grpSp>
        <p:nvGrpSpPr>
          <p:cNvPr id="942" name="Google Shape;942;p95">
            <a:extLst>
              <a:ext uri="{FF2B5EF4-FFF2-40B4-BE49-F238E27FC236}">
                <a16:creationId xmlns:a16="http://schemas.microsoft.com/office/drawing/2014/main" id="{E3B8239E-3EF4-F81F-6A5B-981369E5A7CD}"/>
              </a:ext>
            </a:extLst>
          </p:cNvPr>
          <p:cNvGrpSpPr/>
          <p:nvPr/>
        </p:nvGrpSpPr>
        <p:grpSpPr>
          <a:xfrm>
            <a:off x="457206" y="2166153"/>
            <a:ext cx="4337554" cy="2153630"/>
            <a:chOff x="457200" y="1849875"/>
            <a:chExt cx="3994800" cy="1983450"/>
          </a:xfrm>
        </p:grpSpPr>
        <p:pic>
          <p:nvPicPr>
            <p:cNvPr id="943" name="Google Shape;943;p95">
              <a:extLst>
                <a:ext uri="{FF2B5EF4-FFF2-40B4-BE49-F238E27FC236}">
                  <a16:creationId xmlns:a16="http://schemas.microsoft.com/office/drawing/2014/main" id="{53A486A1-2AC8-9224-4A4F-8A65DDAFEDC6}"/>
                </a:ext>
              </a:extLst>
            </p:cNvPr>
            <p:cNvPicPr preferRelativeResize="0"/>
            <p:nvPr/>
          </p:nvPicPr>
          <p:blipFill rotWithShape="1">
            <a:blip r:embed="rId4">
              <a:alphaModFix/>
            </a:blip>
            <a:srcRect r="50968"/>
            <a:stretch/>
          </p:blipFill>
          <p:spPr>
            <a:xfrm>
              <a:off x="457200" y="1849875"/>
              <a:ext cx="1997400" cy="1983450"/>
            </a:xfrm>
            <a:prstGeom prst="rect">
              <a:avLst/>
            </a:prstGeom>
            <a:noFill/>
            <a:ln>
              <a:noFill/>
            </a:ln>
          </p:spPr>
        </p:pic>
        <p:pic>
          <p:nvPicPr>
            <p:cNvPr id="944" name="Google Shape;944;p95">
              <a:extLst>
                <a:ext uri="{FF2B5EF4-FFF2-40B4-BE49-F238E27FC236}">
                  <a16:creationId xmlns:a16="http://schemas.microsoft.com/office/drawing/2014/main" id="{91436258-181C-6AC7-8298-ADFB7F060843}"/>
                </a:ext>
              </a:extLst>
            </p:cNvPr>
            <p:cNvPicPr preferRelativeResize="0"/>
            <p:nvPr/>
          </p:nvPicPr>
          <p:blipFill rotWithShape="1">
            <a:blip r:embed="rId4">
              <a:alphaModFix/>
            </a:blip>
            <a:srcRect l="50968"/>
            <a:stretch/>
          </p:blipFill>
          <p:spPr>
            <a:xfrm>
              <a:off x="2454600" y="1849875"/>
              <a:ext cx="1997400" cy="1983450"/>
            </a:xfrm>
            <a:prstGeom prst="rect">
              <a:avLst/>
            </a:prstGeom>
            <a:noFill/>
            <a:ln>
              <a:noFill/>
            </a:ln>
          </p:spPr>
        </p:pic>
      </p:grpSp>
      <p:sp>
        <p:nvSpPr>
          <p:cNvPr id="945" name="Google Shape;945;p95">
            <a:extLst>
              <a:ext uri="{FF2B5EF4-FFF2-40B4-BE49-F238E27FC236}">
                <a16:creationId xmlns:a16="http://schemas.microsoft.com/office/drawing/2014/main" id="{FD1A5E10-9750-4C93-6201-F6AD721C1FBF}"/>
              </a:ext>
            </a:extLst>
          </p:cNvPr>
          <p:cNvSpPr txBox="1"/>
          <p:nvPr/>
        </p:nvSpPr>
        <p:spPr>
          <a:xfrm>
            <a:off x="457200" y="1747575"/>
            <a:ext cx="43374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5F6368"/>
                </a:solidFill>
              </a:rPr>
              <a:t>Bears are all </a:t>
            </a:r>
            <a:r>
              <a:rPr lang="en" sz="1600">
                <a:solidFill>
                  <a:srgbClr val="EA4335"/>
                </a:solidFill>
              </a:rPr>
              <a:t>forward-facing!</a:t>
            </a:r>
            <a:endParaRPr sz="1600">
              <a:solidFill>
                <a:srgbClr val="5F6368"/>
              </a:solidFill>
            </a:endParaRPr>
          </a:p>
        </p:txBody>
      </p:sp>
      <p:sp>
        <p:nvSpPr>
          <p:cNvPr id="946" name="Google Shape;946;p95">
            <a:extLst>
              <a:ext uri="{FF2B5EF4-FFF2-40B4-BE49-F238E27FC236}">
                <a16:creationId xmlns:a16="http://schemas.microsoft.com/office/drawing/2014/main" id="{5641D3EB-BC0D-ABB3-DF17-2C986A46E89C}"/>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74825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96"/>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Prior Works: 3D-Aware Image DMs</a:t>
            </a:r>
            <a:endParaRPr/>
          </a:p>
        </p:txBody>
      </p:sp>
      <p:sp>
        <p:nvSpPr>
          <p:cNvPr id="952" name="Google Shape;952;p96"/>
          <p:cNvSpPr txBox="1">
            <a:spLocks noGrp="1"/>
          </p:cNvSpPr>
          <p:nvPr>
            <p:ph type="body" idx="1"/>
          </p:nvPr>
        </p:nvSpPr>
        <p:spPr>
          <a:xfrm>
            <a:off x="606750" y="799463"/>
            <a:ext cx="7938300" cy="3461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altLang="zh-CN" sz="1600" dirty="0">
                <a:solidFill>
                  <a:srgbClr val="434343"/>
                </a:solidFill>
              </a:rPr>
              <a:t>Condition DMs on 3D poses:</a:t>
            </a:r>
            <a:endParaRPr lang="en-US" altLang="zh-CN" sz="1600" dirty="0">
              <a:solidFill>
                <a:srgbClr val="434343"/>
              </a:solidFill>
            </a:endParaRPr>
          </a:p>
          <a:p>
            <a:pPr marL="457200" lvl="0" indent="-330200" algn="l" rtl="0">
              <a:lnSpc>
                <a:spcPct val="115000"/>
              </a:lnSpc>
              <a:spcBef>
                <a:spcPts val="1200"/>
              </a:spcBef>
              <a:spcAft>
                <a:spcPts val="0"/>
              </a:spcAft>
              <a:buClr>
                <a:srgbClr val="434343"/>
              </a:buClr>
              <a:buSzPts val="1600"/>
              <a:buFont typeface="Wingdings" panose="05000000000000000000" pitchFamily="2" charset="2"/>
              <a:buChar char="l"/>
            </a:pPr>
            <a:r>
              <a:rPr lang="en-US" altLang="zh-CN" sz="1600" dirty="0">
                <a:solidFill>
                  <a:srgbClr val="434343"/>
                </a:solidFill>
              </a:rPr>
              <a:t>3</a:t>
            </a:r>
            <a:r>
              <a:rPr lang="en-US" sz="1600" dirty="0">
                <a:solidFill>
                  <a:srgbClr val="434343"/>
                </a:solidFill>
              </a:rPr>
              <a:t>DiM &amp; Zero-1-to-3</a:t>
            </a:r>
            <a:endParaRPr lang="en-US" dirty="0">
              <a:solidFill>
                <a:srgbClr val="434343"/>
              </a:solidFill>
            </a:endParaRPr>
          </a:p>
        </p:txBody>
      </p:sp>
      <p:pic>
        <p:nvPicPr>
          <p:cNvPr id="953" name="Google Shape;953;p96"/>
          <p:cNvPicPr preferRelativeResize="0"/>
          <p:nvPr/>
        </p:nvPicPr>
        <p:blipFill>
          <a:blip r:embed="rId3">
            <a:alphaModFix/>
          </a:blip>
          <a:stretch>
            <a:fillRect/>
          </a:stretch>
        </p:blipFill>
        <p:spPr>
          <a:xfrm>
            <a:off x="817831" y="2533750"/>
            <a:ext cx="3171394" cy="1703550"/>
          </a:xfrm>
          <a:prstGeom prst="rect">
            <a:avLst/>
          </a:prstGeom>
          <a:noFill/>
          <a:ln>
            <a:noFill/>
          </a:ln>
        </p:spPr>
      </p:pic>
      <p:pic>
        <p:nvPicPr>
          <p:cNvPr id="954" name="Google Shape;954;p96"/>
          <p:cNvPicPr preferRelativeResize="0"/>
          <p:nvPr/>
        </p:nvPicPr>
        <p:blipFill>
          <a:blip r:embed="rId4">
            <a:alphaModFix/>
          </a:blip>
          <a:stretch>
            <a:fillRect/>
          </a:stretch>
        </p:blipFill>
        <p:spPr>
          <a:xfrm>
            <a:off x="4521075" y="2444100"/>
            <a:ext cx="3042800" cy="1882850"/>
          </a:xfrm>
          <a:prstGeom prst="rect">
            <a:avLst/>
          </a:prstGeom>
          <a:noFill/>
          <a:ln>
            <a:noFill/>
          </a:ln>
        </p:spPr>
      </p:pic>
      <p:sp>
        <p:nvSpPr>
          <p:cNvPr id="955" name="Google Shape;955;p96"/>
          <p:cNvSpPr txBox="1"/>
          <p:nvPr/>
        </p:nvSpPr>
        <p:spPr>
          <a:xfrm>
            <a:off x="866550" y="2096850"/>
            <a:ext cx="9033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5F6368"/>
                </a:solidFill>
              </a:rPr>
              <a:t>Input</a:t>
            </a:r>
            <a:endParaRPr sz="1600">
              <a:solidFill>
                <a:srgbClr val="5F6368"/>
              </a:solidFill>
            </a:endParaRPr>
          </a:p>
        </p:txBody>
      </p:sp>
      <p:sp>
        <p:nvSpPr>
          <p:cNvPr id="956" name="Google Shape;956;p96"/>
          <p:cNvSpPr txBox="1"/>
          <p:nvPr/>
        </p:nvSpPr>
        <p:spPr>
          <a:xfrm>
            <a:off x="2536800" y="2096850"/>
            <a:ext cx="13635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5F6368"/>
                </a:solidFill>
              </a:rPr>
              <a:t>Novel View</a:t>
            </a:r>
            <a:endParaRPr sz="1600">
              <a:solidFill>
                <a:srgbClr val="5F6368"/>
              </a:solidFill>
            </a:endParaRPr>
          </a:p>
        </p:txBody>
      </p:sp>
      <p:sp>
        <p:nvSpPr>
          <p:cNvPr id="957" name="Google Shape;957;p96"/>
          <p:cNvSpPr txBox="1"/>
          <p:nvPr/>
        </p:nvSpPr>
        <p:spPr>
          <a:xfrm>
            <a:off x="5050825" y="2096850"/>
            <a:ext cx="9033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5F6368"/>
                </a:solidFill>
              </a:rPr>
              <a:t>Input</a:t>
            </a:r>
            <a:endParaRPr sz="1600">
              <a:solidFill>
                <a:srgbClr val="5F6368"/>
              </a:solidFill>
            </a:endParaRPr>
          </a:p>
        </p:txBody>
      </p:sp>
      <p:sp>
        <p:nvSpPr>
          <p:cNvPr id="958" name="Google Shape;958;p96"/>
          <p:cNvSpPr txBox="1"/>
          <p:nvPr/>
        </p:nvSpPr>
        <p:spPr>
          <a:xfrm>
            <a:off x="6241725" y="2096850"/>
            <a:ext cx="13635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5F6368"/>
                </a:solidFill>
              </a:rPr>
              <a:t>Novel View</a:t>
            </a:r>
            <a:endParaRPr sz="1600">
              <a:solidFill>
                <a:srgbClr val="5F6368"/>
              </a:solidFill>
            </a:endParaRPr>
          </a:p>
        </p:txBody>
      </p:sp>
      <p:sp>
        <p:nvSpPr>
          <p:cNvPr id="959" name="Google Shape;959;p96"/>
          <p:cNvSpPr/>
          <p:nvPr/>
        </p:nvSpPr>
        <p:spPr>
          <a:xfrm>
            <a:off x="619300" y="4696225"/>
            <a:ext cx="6794700" cy="3849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Watson, Daniel, et al. "Novel view synthesis with diffusion models." ICLR. 2023.</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Liu, Ruoshi, et al. "Zero-1-to-3: Zero-shot one image to 3d object." ICCV. 2023.</a:t>
            </a:r>
            <a:endParaRPr sz="700">
              <a:solidFill>
                <a:srgbClr val="202124"/>
              </a:solidFill>
              <a:latin typeface="Google Sans Text"/>
              <a:ea typeface="Google Sans Text"/>
              <a:cs typeface="Google Sans Text"/>
              <a:sym typeface="Google Sans Text"/>
            </a:endParaRPr>
          </a:p>
        </p:txBody>
      </p:sp>
      <p:sp>
        <p:nvSpPr>
          <p:cNvPr id="960" name="Google Shape;960;p96"/>
          <p:cNvSpPr txBox="1">
            <a:spLocks noGrp="1"/>
          </p:cNvSpPr>
          <p:nvPr>
            <p:ph type="body" idx="1"/>
          </p:nvPr>
        </p:nvSpPr>
        <p:spPr>
          <a:xfrm>
            <a:off x="606750" y="1557839"/>
            <a:ext cx="5336100" cy="384900"/>
          </a:xfrm>
          <a:prstGeom prst="rect">
            <a:avLst/>
          </a:prstGeom>
        </p:spPr>
        <p:txBody>
          <a:bodyPr spcFirstLastPara="1" wrap="square" lIns="0" tIns="0" rIns="0" bIns="0" anchor="t" anchorCtr="0">
            <a:noAutofit/>
          </a:bodyPr>
          <a:lstStyle/>
          <a:p>
            <a:pPr lvl="0" indent="-330200">
              <a:lnSpc>
                <a:spcPct val="115000"/>
              </a:lnSpc>
              <a:buClr>
                <a:srgbClr val="434343"/>
              </a:buClr>
              <a:buSzPts val="1600"/>
              <a:buFont typeface="Wingdings" panose="05000000000000000000" pitchFamily="2" charset="2"/>
              <a:buChar char="l"/>
            </a:pPr>
            <a:r>
              <a:rPr lang="en" sz="1600" b="1" dirty="0">
                <a:solidFill>
                  <a:srgbClr val="434343"/>
                </a:solidFill>
              </a:rPr>
              <a:t>Limitations</a:t>
            </a:r>
            <a:r>
              <a:rPr lang="en" sz="1600" dirty="0">
                <a:solidFill>
                  <a:srgbClr val="434343"/>
                </a:solidFill>
              </a:rPr>
              <a:t>: single-object, no background</a:t>
            </a:r>
            <a:endParaRPr dirty="0">
              <a:solidFill>
                <a:srgbClr val="434343"/>
              </a:solidFill>
            </a:endParaRPr>
          </a:p>
        </p:txBody>
      </p:sp>
      <p:sp>
        <p:nvSpPr>
          <p:cNvPr id="961" name="Google Shape;961;p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7"/>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Prior Works: 3D-Aware Image DMs</a:t>
            </a:r>
            <a:endParaRPr/>
          </a:p>
        </p:txBody>
      </p:sp>
      <p:sp>
        <p:nvSpPr>
          <p:cNvPr id="967" name="Google Shape;967;p97"/>
          <p:cNvSpPr txBox="1">
            <a:spLocks noGrp="1"/>
          </p:cNvSpPr>
          <p:nvPr>
            <p:ph type="body" idx="1"/>
          </p:nvPr>
        </p:nvSpPr>
        <p:spPr>
          <a:xfrm>
            <a:off x="606750" y="799463"/>
            <a:ext cx="7938300" cy="34617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1200"/>
              </a:spcAft>
              <a:buNone/>
            </a:pPr>
            <a:r>
              <a:rPr lang="en" sz="1600" dirty="0">
                <a:solidFill>
                  <a:srgbClr val="434343"/>
                </a:solidFill>
              </a:rPr>
              <a:t>Recent works on images with backgrounds</a:t>
            </a:r>
            <a:endParaRPr dirty="0">
              <a:solidFill>
                <a:srgbClr val="434343"/>
              </a:solidFill>
            </a:endParaRPr>
          </a:p>
        </p:txBody>
      </p:sp>
      <p:pic>
        <p:nvPicPr>
          <p:cNvPr id="968" name="Google Shape;968;p97"/>
          <p:cNvPicPr preferRelativeResize="0"/>
          <p:nvPr/>
        </p:nvPicPr>
        <p:blipFill rotWithShape="1">
          <a:blip r:embed="rId3">
            <a:alphaModFix/>
          </a:blip>
          <a:srcRect r="50876"/>
          <a:stretch/>
        </p:blipFill>
        <p:spPr>
          <a:xfrm>
            <a:off x="662950" y="2302250"/>
            <a:ext cx="1948275" cy="1931975"/>
          </a:xfrm>
          <a:prstGeom prst="rect">
            <a:avLst/>
          </a:prstGeom>
          <a:noFill/>
          <a:ln>
            <a:noFill/>
          </a:ln>
        </p:spPr>
      </p:pic>
      <p:pic>
        <p:nvPicPr>
          <p:cNvPr id="969" name="Google Shape;969;p97"/>
          <p:cNvPicPr preferRelativeResize="0"/>
          <p:nvPr/>
        </p:nvPicPr>
        <p:blipFill>
          <a:blip r:embed="rId4">
            <a:alphaModFix/>
          </a:blip>
          <a:stretch>
            <a:fillRect/>
          </a:stretch>
        </p:blipFill>
        <p:spPr>
          <a:xfrm>
            <a:off x="4800820" y="2302250"/>
            <a:ext cx="3939206" cy="1931975"/>
          </a:xfrm>
          <a:prstGeom prst="rect">
            <a:avLst/>
          </a:prstGeom>
          <a:noFill/>
          <a:ln>
            <a:noFill/>
          </a:ln>
        </p:spPr>
      </p:pic>
      <p:sp>
        <p:nvSpPr>
          <p:cNvPr id="970" name="Google Shape;970;p97"/>
          <p:cNvSpPr txBox="1"/>
          <p:nvPr/>
        </p:nvSpPr>
        <p:spPr>
          <a:xfrm>
            <a:off x="4800825" y="1981575"/>
            <a:ext cx="39393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b="1">
                <a:solidFill>
                  <a:srgbClr val="5F6368"/>
                </a:solidFill>
              </a:rPr>
              <a:t>Diffusion Handles</a:t>
            </a:r>
            <a:endParaRPr sz="1600" b="1">
              <a:solidFill>
                <a:srgbClr val="5F6368"/>
              </a:solidFill>
            </a:endParaRPr>
          </a:p>
        </p:txBody>
      </p:sp>
      <p:sp>
        <p:nvSpPr>
          <p:cNvPr id="971" name="Google Shape;971;p97"/>
          <p:cNvSpPr/>
          <p:nvPr/>
        </p:nvSpPr>
        <p:spPr>
          <a:xfrm>
            <a:off x="1267600" y="2524800"/>
            <a:ext cx="602400" cy="246300"/>
          </a:xfrm>
          <a:prstGeom prst="leftArrow">
            <a:avLst>
              <a:gd name="adj1" fmla="val 50000"/>
              <a:gd name="adj2" fmla="val 50000"/>
            </a:avLst>
          </a:prstGeom>
          <a:solidFill>
            <a:srgbClr val="EA43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sp>
        <p:nvSpPr>
          <p:cNvPr id="972" name="Google Shape;972;p97"/>
          <p:cNvSpPr txBox="1"/>
          <p:nvPr/>
        </p:nvSpPr>
        <p:spPr>
          <a:xfrm>
            <a:off x="660900" y="1981575"/>
            <a:ext cx="39393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b="1">
                <a:solidFill>
                  <a:srgbClr val="5F6368"/>
                </a:solidFill>
              </a:rPr>
              <a:t>3DIT</a:t>
            </a:r>
            <a:endParaRPr sz="1600" b="1">
              <a:solidFill>
                <a:srgbClr val="5F6368"/>
              </a:solidFill>
            </a:endParaRPr>
          </a:p>
        </p:txBody>
      </p:sp>
      <p:sp>
        <p:nvSpPr>
          <p:cNvPr id="973" name="Google Shape;973;p97"/>
          <p:cNvSpPr/>
          <p:nvPr/>
        </p:nvSpPr>
        <p:spPr>
          <a:xfrm>
            <a:off x="5192225" y="3439700"/>
            <a:ext cx="602400" cy="246300"/>
          </a:xfrm>
          <a:prstGeom prst="leftArrow">
            <a:avLst>
              <a:gd name="adj1" fmla="val 50000"/>
              <a:gd name="adj2" fmla="val 50000"/>
            </a:avLst>
          </a:prstGeom>
          <a:solidFill>
            <a:srgbClr val="EA43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Text"/>
              <a:ea typeface="Google Sans Text"/>
              <a:cs typeface="Google Sans Text"/>
              <a:sym typeface="Google Sans Text"/>
            </a:endParaRPr>
          </a:p>
        </p:txBody>
      </p:sp>
      <p:pic>
        <p:nvPicPr>
          <p:cNvPr id="974" name="Google Shape;974;p97"/>
          <p:cNvPicPr preferRelativeResize="0"/>
          <p:nvPr/>
        </p:nvPicPr>
        <p:blipFill rotWithShape="1">
          <a:blip r:embed="rId3">
            <a:alphaModFix/>
          </a:blip>
          <a:srcRect l="50876"/>
          <a:stretch/>
        </p:blipFill>
        <p:spPr>
          <a:xfrm>
            <a:off x="2642616" y="2302250"/>
            <a:ext cx="1948275" cy="1931975"/>
          </a:xfrm>
          <a:prstGeom prst="rect">
            <a:avLst/>
          </a:prstGeom>
          <a:noFill/>
          <a:ln>
            <a:noFill/>
          </a:ln>
        </p:spPr>
      </p:pic>
      <p:sp>
        <p:nvSpPr>
          <p:cNvPr id="975" name="Google Shape;975;p97"/>
          <p:cNvSpPr/>
          <p:nvPr/>
        </p:nvSpPr>
        <p:spPr>
          <a:xfrm>
            <a:off x="619300" y="4696075"/>
            <a:ext cx="6794700" cy="3849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Michel, Oscar, et al. "Object 3DIT: Language-guided 3d-aware image editing." NeurIPS. 2023.</a:t>
            </a:r>
            <a:endParaRPr sz="700">
              <a:solidFill>
                <a:srgbClr val="202124"/>
              </a:solidFill>
              <a:latin typeface="Google Sans Text"/>
              <a:ea typeface="Google Sans Text"/>
              <a:cs typeface="Google Sans Text"/>
              <a:sym typeface="Google Sans Text"/>
            </a:endParaRPr>
          </a:p>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Pandey, Karran, et al. "Diffusion Handles: Enabling 3D Edits for Diffusion Models by Lifting Activations to 3D." CVPR. 2024.</a:t>
            </a:r>
            <a:endParaRPr sz="700">
              <a:solidFill>
                <a:srgbClr val="202124"/>
              </a:solidFill>
              <a:latin typeface="Google Sans Text"/>
              <a:ea typeface="Google Sans Text"/>
              <a:cs typeface="Google Sans Text"/>
              <a:sym typeface="Google Sans Text"/>
            </a:endParaRPr>
          </a:p>
        </p:txBody>
      </p:sp>
      <p:sp>
        <p:nvSpPr>
          <p:cNvPr id="976" name="Google Shape;976;p97"/>
          <p:cNvSpPr txBox="1">
            <a:spLocks noGrp="1"/>
          </p:cNvSpPr>
          <p:nvPr>
            <p:ph type="body" idx="1"/>
          </p:nvPr>
        </p:nvSpPr>
        <p:spPr>
          <a:xfrm>
            <a:off x="606750" y="1560100"/>
            <a:ext cx="5767500" cy="384900"/>
          </a:xfrm>
          <a:prstGeom prst="rect">
            <a:avLst/>
          </a:prstGeom>
        </p:spPr>
        <p:txBody>
          <a:bodyPr spcFirstLastPara="1" wrap="square" lIns="0" tIns="0" rIns="0" bIns="0" anchor="t" anchorCtr="0">
            <a:noAutofit/>
          </a:bodyPr>
          <a:lstStyle/>
          <a:p>
            <a:pPr marL="457200" lvl="0" indent="-330200" algn="l" rtl="0">
              <a:lnSpc>
                <a:spcPct val="115000"/>
              </a:lnSpc>
              <a:spcBef>
                <a:spcPts val="0"/>
              </a:spcBef>
              <a:spcAft>
                <a:spcPts val="0"/>
              </a:spcAft>
              <a:buClr>
                <a:srgbClr val="434343"/>
              </a:buClr>
              <a:buSzPts val="1600"/>
              <a:buFont typeface="Wingdings" panose="05000000000000000000" pitchFamily="2" charset="2"/>
              <a:buChar char="l"/>
            </a:pPr>
            <a:r>
              <a:rPr lang="en" sz="1600" b="1" dirty="0">
                <a:solidFill>
                  <a:srgbClr val="434343"/>
                </a:solidFill>
              </a:rPr>
              <a:t>Diffusion Handles</a:t>
            </a:r>
            <a:r>
              <a:rPr lang="en" sz="1600" dirty="0">
                <a:solidFill>
                  <a:srgbClr val="434343"/>
                </a:solidFill>
              </a:rPr>
              <a:t>: single-object, only small rotation</a:t>
            </a:r>
            <a:endParaRPr sz="1600" b="1" dirty="0">
              <a:solidFill>
                <a:srgbClr val="434343"/>
              </a:solidFill>
            </a:endParaRPr>
          </a:p>
        </p:txBody>
      </p:sp>
      <p:sp>
        <p:nvSpPr>
          <p:cNvPr id="977" name="Google Shape;977;p97"/>
          <p:cNvSpPr txBox="1">
            <a:spLocks noGrp="1"/>
          </p:cNvSpPr>
          <p:nvPr>
            <p:ph type="body" idx="1"/>
          </p:nvPr>
        </p:nvSpPr>
        <p:spPr>
          <a:xfrm>
            <a:off x="606750" y="1212189"/>
            <a:ext cx="5336100" cy="384900"/>
          </a:xfrm>
          <a:prstGeom prst="rect">
            <a:avLst/>
          </a:prstGeom>
        </p:spPr>
        <p:txBody>
          <a:bodyPr spcFirstLastPara="1" wrap="square" lIns="0" tIns="0" rIns="0" bIns="0" anchor="t" anchorCtr="0">
            <a:noAutofit/>
          </a:bodyPr>
          <a:lstStyle/>
          <a:p>
            <a:pPr marL="457200" lvl="0" indent="-330200" algn="l" rtl="0">
              <a:lnSpc>
                <a:spcPct val="115000"/>
              </a:lnSpc>
              <a:spcBef>
                <a:spcPts val="0"/>
              </a:spcBef>
              <a:spcAft>
                <a:spcPts val="0"/>
              </a:spcAft>
              <a:buClr>
                <a:srgbClr val="434343"/>
              </a:buClr>
              <a:buSzPts val="1600"/>
              <a:buFont typeface="Wingdings" panose="05000000000000000000" pitchFamily="2" charset="2"/>
              <a:buChar char="l"/>
            </a:pPr>
            <a:r>
              <a:rPr lang="en" sz="1600" b="1" dirty="0">
                <a:solidFill>
                  <a:srgbClr val="434343"/>
                </a:solidFill>
              </a:rPr>
              <a:t>3DIT</a:t>
            </a:r>
            <a:r>
              <a:rPr lang="en" sz="1600" dirty="0">
                <a:solidFill>
                  <a:srgbClr val="434343"/>
                </a:solidFill>
              </a:rPr>
              <a:t>: trained on synthetic data, single-object</a:t>
            </a:r>
            <a:endParaRPr dirty="0">
              <a:solidFill>
                <a:srgbClr val="434343"/>
              </a:solidFill>
            </a:endParaRPr>
          </a:p>
        </p:txBody>
      </p:sp>
      <p:sp>
        <p:nvSpPr>
          <p:cNvPr id="978" name="Google Shape;978;p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8"/>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Prior Works: Subject-Driven Image Generation</a:t>
            </a:r>
            <a:endParaRPr/>
          </a:p>
        </p:txBody>
      </p:sp>
      <p:sp>
        <p:nvSpPr>
          <p:cNvPr id="984" name="Google Shape;984;p98"/>
          <p:cNvSpPr txBox="1">
            <a:spLocks noGrp="1"/>
          </p:cNvSpPr>
          <p:nvPr>
            <p:ph type="body" idx="1"/>
          </p:nvPr>
        </p:nvSpPr>
        <p:spPr>
          <a:xfrm>
            <a:off x="606750" y="799463"/>
            <a:ext cx="7938300" cy="3461700"/>
          </a:xfrm>
          <a:prstGeom prst="rect">
            <a:avLst/>
          </a:prstGeom>
        </p:spPr>
        <p:txBody>
          <a:bodyPr spcFirstLastPara="1" wrap="square" lIns="0" tIns="0" rIns="0" bIns="0" anchor="t" anchorCtr="0">
            <a:noAutofit/>
          </a:bodyPr>
          <a:lstStyle/>
          <a:p>
            <a:pPr marL="457200" lvl="0" indent="-330200" algn="l" rtl="0">
              <a:lnSpc>
                <a:spcPct val="115000"/>
              </a:lnSpc>
              <a:spcBef>
                <a:spcPts val="0"/>
              </a:spcBef>
              <a:spcAft>
                <a:spcPts val="0"/>
              </a:spcAft>
              <a:buClr>
                <a:srgbClr val="434343"/>
              </a:buClr>
              <a:buSzPts val="1600"/>
              <a:buFont typeface="Wingdings" panose="05000000000000000000" pitchFamily="2" charset="2"/>
              <a:buChar char="l"/>
            </a:pPr>
            <a:r>
              <a:rPr lang="en" sz="1600" b="1" dirty="0">
                <a:solidFill>
                  <a:srgbClr val="434343"/>
                </a:solidFill>
              </a:rPr>
              <a:t>Goal</a:t>
            </a:r>
            <a:r>
              <a:rPr lang="en" sz="1600" dirty="0">
                <a:solidFill>
                  <a:srgbClr val="434343"/>
                </a:solidFill>
              </a:rPr>
              <a:t>: learn a subject and synthesize it in new contexts</a:t>
            </a:r>
            <a:endParaRPr sz="1600" dirty="0">
              <a:solidFill>
                <a:srgbClr val="434343"/>
              </a:solidFill>
            </a:endParaRPr>
          </a:p>
          <a:p>
            <a:pPr marL="457200" lvl="0" indent="-330200" algn="l" rtl="0">
              <a:lnSpc>
                <a:spcPct val="115000"/>
              </a:lnSpc>
              <a:spcBef>
                <a:spcPts val="0"/>
              </a:spcBef>
              <a:spcAft>
                <a:spcPts val="0"/>
              </a:spcAft>
              <a:buClr>
                <a:srgbClr val="434343"/>
              </a:buClr>
              <a:buSzPts val="1600"/>
              <a:buFont typeface="Wingdings" panose="05000000000000000000" pitchFamily="2" charset="2"/>
              <a:buChar char="l"/>
            </a:pPr>
            <a:r>
              <a:rPr lang="en" sz="1600" b="1" dirty="0">
                <a:solidFill>
                  <a:srgbClr val="434343"/>
                </a:solidFill>
              </a:rPr>
              <a:t>Limitations</a:t>
            </a:r>
            <a:r>
              <a:rPr lang="en" sz="1600" dirty="0">
                <a:solidFill>
                  <a:srgbClr val="434343"/>
                </a:solidFill>
              </a:rPr>
              <a:t>: </a:t>
            </a:r>
            <a:r>
              <a:rPr lang="en" sz="1600" dirty="0">
                <a:solidFill>
                  <a:srgbClr val="434343"/>
                </a:solidFill>
                <a:latin typeface="Arial"/>
                <a:ea typeface="Arial"/>
                <a:cs typeface="Arial"/>
                <a:sym typeface="Arial"/>
              </a:rPr>
              <a:t>&gt;</a:t>
            </a:r>
            <a:r>
              <a:rPr lang="en" sz="1600" dirty="0">
                <a:solidFill>
                  <a:srgbClr val="434343"/>
                </a:solidFill>
              </a:rPr>
              <a:t>1 ref image, single subject, no spatial control</a:t>
            </a:r>
            <a:endParaRPr dirty="0">
              <a:solidFill>
                <a:srgbClr val="434343"/>
              </a:solidFill>
            </a:endParaRPr>
          </a:p>
        </p:txBody>
      </p:sp>
      <p:pic>
        <p:nvPicPr>
          <p:cNvPr id="985" name="Google Shape;985;p98"/>
          <p:cNvPicPr preferRelativeResize="0"/>
          <p:nvPr/>
        </p:nvPicPr>
        <p:blipFill rotWithShape="1">
          <a:blip r:embed="rId3">
            <a:alphaModFix/>
          </a:blip>
          <a:srcRect r="55865" b="7868"/>
          <a:stretch/>
        </p:blipFill>
        <p:spPr>
          <a:xfrm>
            <a:off x="674725" y="2072725"/>
            <a:ext cx="1936150" cy="2617863"/>
          </a:xfrm>
          <a:prstGeom prst="rect">
            <a:avLst/>
          </a:prstGeom>
          <a:noFill/>
          <a:ln>
            <a:noFill/>
          </a:ln>
        </p:spPr>
      </p:pic>
      <p:pic>
        <p:nvPicPr>
          <p:cNvPr id="986" name="Google Shape;986;p98"/>
          <p:cNvPicPr preferRelativeResize="0"/>
          <p:nvPr/>
        </p:nvPicPr>
        <p:blipFill rotWithShape="1">
          <a:blip r:embed="rId3">
            <a:alphaModFix/>
          </a:blip>
          <a:srcRect l="47846"/>
          <a:stretch/>
        </p:blipFill>
        <p:spPr>
          <a:xfrm>
            <a:off x="2814225" y="2086275"/>
            <a:ext cx="2150174" cy="2670525"/>
          </a:xfrm>
          <a:prstGeom prst="rect">
            <a:avLst/>
          </a:prstGeom>
          <a:noFill/>
          <a:ln>
            <a:noFill/>
          </a:ln>
        </p:spPr>
      </p:pic>
      <p:sp>
        <p:nvSpPr>
          <p:cNvPr id="987" name="Google Shape;987;p98"/>
          <p:cNvSpPr txBox="1"/>
          <p:nvPr/>
        </p:nvSpPr>
        <p:spPr>
          <a:xfrm>
            <a:off x="5167750" y="2051575"/>
            <a:ext cx="18573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EA4335"/>
                </a:solidFill>
              </a:rPr>
              <a:t>1</a:t>
            </a:r>
            <a:r>
              <a:rPr lang="en" sz="1600">
                <a:solidFill>
                  <a:srgbClr val="5F6368"/>
                </a:solidFill>
              </a:rPr>
              <a:t> image, </a:t>
            </a:r>
            <a:r>
              <a:rPr lang="en" sz="1600">
                <a:solidFill>
                  <a:srgbClr val="EA4335"/>
                </a:solidFill>
              </a:rPr>
              <a:t>5</a:t>
            </a:r>
            <a:r>
              <a:rPr lang="en" sz="1600">
                <a:solidFill>
                  <a:srgbClr val="5F6368"/>
                </a:solidFill>
              </a:rPr>
              <a:t> subjects</a:t>
            </a:r>
            <a:endParaRPr sz="1600">
              <a:solidFill>
                <a:srgbClr val="5F6368"/>
              </a:solidFill>
            </a:endParaRPr>
          </a:p>
        </p:txBody>
      </p:sp>
      <p:sp>
        <p:nvSpPr>
          <p:cNvPr id="988" name="Google Shape;988;p98"/>
          <p:cNvSpPr txBox="1"/>
          <p:nvPr/>
        </p:nvSpPr>
        <p:spPr>
          <a:xfrm>
            <a:off x="7138299" y="2051575"/>
            <a:ext cx="17466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EA4335"/>
                </a:solidFill>
              </a:rPr>
              <a:t>3D pose control</a:t>
            </a:r>
            <a:endParaRPr sz="1600">
              <a:solidFill>
                <a:srgbClr val="EA4335"/>
              </a:solidFill>
            </a:endParaRPr>
          </a:p>
        </p:txBody>
      </p:sp>
      <p:sp>
        <p:nvSpPr>
          <p:cNvPr id="989" name="Google Shape;989;p98"/>
          <p:cNvSpPr/>
          <p:nvPr/>
        </p:nvSpPr>
        <p:spPr>
          <a:xfrm>
            <a:off x="619300" y="4864608"/>
            <a:ext cx="6794700" cy="1722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700">
                <a:solidFill>
                  <a:srgbClr val="202124"/>
                </a:solidFill>
                <a:latin typeface="Google Sans Text"/>
                <a:ea typeface="Google Sans Text"/>
                <a:cs typeface="Google Sans Text"/>
                <a:sym typeface="Google Sans Text"/>
              </a:rPr>
              <a:t>Ruiz, Nataniel, et al. "DreamBooth: Fine tuning text-to-image diffusion models for subject-driven generation." CVPR. 2023.</a:t>
            </a:r>
            <a:endParaRPr sz="700">
              <a:solidFill>
                <a:srgbClr val="202124"/>
              </a:solidFill>
              <a:latin typeface="Google Sans Text"/>
              <a:ea typeface="Google Sans Text"/>
              <a:cs typeface="Google Sans Text"/>
              <a:sym typeface="Google Sans Text"/>
            </a:endParaRPr>
          </a:p>
        </p:txBody>
      </p:sp>
      <p:pic>
        <p:nvPicPr>
          <p:cNvPr id="990" name="Google Shape;990;p98"/>
          <p:cNvPicPr preferRelativeResize="0"/>
          <p:nvPr/>
        </p:nvPicPr>
        <p:blipFill>
          <a:blip r:embed="rId4">
            <a:alphaModFix/>
          </a:blip>
          <a:stretch>
            <a:fillRect/>
          </a:stretch>
        </p:blipFill>
        <p:spPr>
          <a:xfrm>
            <a:off x="5233700" y="2329000"/>
            <a:ext cx="1746504" cy="1746504"/>
          </a:xfrm>
          <a:prstGeom prst="rect">
            <a:avLst/>
          </a:prstGeom>
          <a:noFill/>
          <a:ln>
            <a:noFill/>
          </a:ln>
        </p:spPr>
      </p:pic>
      <p:pic>
        <p:nvPicPr>
          <p:cNvPr id="991" name="Google Shape;991;p98"/>
          <p:cNvPicPr preferRelativeResize="0"/>
          <p:nvPr/>
        </p:nvPicPr>
        <p:blipFill>
          <a:blip r:embed="rId5">
            <a:alphaModFix/>
          </a:blip>
          <a:stretch>
            <a:fillRect/>
          </a:stretch>
        </p:blipFill>
        <p:spPr>
          <a:xfrm>
            <a:off x="7138300" y="2329000"/>
            <a:ext cx="1746504" cy="1746504"/>
          </a:xfrm>
          <a:prstGeom prst="rect">
            <a:avLst/>
          </a:prstGeom>
          <a:noFill/>
          <a:ln>
            <a:noFill/>
          </a:ln>
        </p:spPr>
      </p:pic>
      <p:sp>
        <p:nvSpPr>
          <p:cNvPr id="992" name="Google Shape;992;p98"/>
          <p:cNvSpPr txBox="1"/>
          <p:nvPr/>
        </p:nvSpPr>
        <p:spPr>
          <a:xfrm>
            <a:off x="674725" y="1764075"/>
            <a:ext cx="18909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5F6368"/>
                </a:solidFill>
              </a:rPr>
              <a:t>4 images, 1 subject</a:t>
            </a:r>
            <a:endParaRPr sz="1600">
              <a:solidFill>
                <a:srgbClr val="5F6368"/>
              </a:solidFill>
            </a:endParaRPr>
          </a:p>
        </p:txBody>
      </p:sp>
      <p:sp>
        <p:nvSpPr>
          <p:cNvPr id="993" name="Google Shape;993;p98"/>
          <p:cNvSpPr txBox="1"/>
          <p:nvPr/>
        </p:nvSpPr>
        <p:spPr>
          <a:xfrm>
            <a:off x="2837999" y="1764075"/>
            <a:ext cx="2126400" cy="2463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200"/>
              </a:spcAft>
              <a:buNone/>
            </a:pPr>
            <a:r>
              <a:rPr lang="en" sz="1600">
                <a:solidFill>
                  <a:srgbClr val="5F6368"/>
                </a:solidFill>
              </a:rPr>
              <a:t>No control</a:t>
            </a:r>
            <a:endParaRPr sz="1600">
              <a:solidFill>
                <a:srgbClr val="5F6368"/>
              </a:solidFill>
            </a:endParaRPr>
          </a:p>
        </p:txBody>
      </p:sp>
      <p:sp>
        <p:nvSpPr>
          <p:cNvPr id="994" name="Google Shape;994;p98"/>
          <p:cNvSpPr txBox="1">
            <a:spLocks noGrp="1"/>
          </p:cNvSpPr>
          <p:nvPr>
            <p:ph type="body" idx="1"/>
          </p:nvPr>
        </p:nvSpPr>
        <p:spPr>
          <a:xfrm>
            <a:off x="607650" y="1374225"/>
            <a:ext cx="6794700" cy="384900"/>
          </a:xfrm>
          <a:prstGeom prst="rect">
            <a:avLst/>
          </a:prstGeom>
        </p:spPr>
        <p:txBody>
          <a:bodyPr spcFirstLastPara="1" wrap="square" lIns="0" tIns="0" rIns="0" bIns="0" anchor="t" anchorCtr="0">
            <a:noAutofit/>
          </a:bodyPr>
          <a:lstStyle/>
          <a:p>
            <a:pPr marL="457200" lvl="0" indent="-330200" algn="l" rtl="0">
              <a:lnSpc>
                <a:spcPct val="115000"/>
              </a:lnSpc>
              <a:spcBef>
                <a:spcPts val="0"/>
              </a:spcBef>
              <a:spcAft>
                <a:spcPts val="0"/>
              </a:spcAft>
              <a:buClr>
                <a:srgbClr val="434343"/>
              </a:buClr>
              <a:buSzPts val="1600"/>
              <a:buFont typeface="Wingdings" panose="05000000000000000000" pitchFamily="2" charset="2"/>
              <a:buChar char="l"/>
            </a:pPr>
            <a:r>
              <a:rPr lang="en" sz="1600" b="1" dirty="0">
                <a:solidFill>
                  <a:srgbClr val="EA4335"/>
                </a:solidFill>
              </a:rPr>
              <a:t>Ours</a:t>
            </a:r>
            <a:r>
              <a:rPr lang="en" sz="1600" dirty="0">
                <a:solidFill>
                  <a:srgbClr val="434343"/>
                </a:solidFill>
              </a:rPr>
              <a:t>: one reference image, multi-subject, 3D pose control</a:t>
            </a:r>
            <a:endParaRPr sz="1600" b="1" dirty="0">
              <a:solidFill>
                <a:srgbClr val="434343"/>
              </a:solidFill>
            </a:endParaRPr>
          </a:p>
        </p:txBody>
      </p:sp>
      <p:sp>
        <p:nvSpPr>
          <p:cNvPr id="995" name="Google Shape;995;p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99"/>
          <p:cNvSpPr txBox="1">
            <a:spLocks noGrp="1"/>
          </p:cNvSpPr>
          <p:nvPr>
            <p:ph type="body" idx="4294967295"/>
          </p:nvPr>
        </p:nvSpPr>
        <p:spPr>
          <a:xfrm>
            <a:off x="539675" y="816375"/>
            <a:ext cx="7358100" cy="1095900"/>
          </a:xfrm>
          <a:prstGeom prst="rect">
            <a:avLst/>
          </a:prstGeom>
        </p:spPr>
        <p:txBody>
          <a:bodyPr spcFirstLastPara="1" wrap="square" lIns="0" tIns="0" rIns="0" bIns="0" anchor="t" anchorCtr="0">
            <a:noAutofit/>
          </a:bodyPr>
          <a:lstStyle/>
          <a:p>
            <a:pPr marL="457200" lvl="0" indent="-330200" algn="l" rtl="0">
              <a:lnSpc>
                <a:spcPct val="150000"/>
              </a:lnSpc>
              <a:spcBef>
                <a:spcPts val="0"/>
              </a:spcBef>
              <a:spcAft>
                <a:spcPts val="0"/>
              </a:spcAft>
              <a:buSzPts val="1600"/>
              <a:buFont typeface="Wingdings" panose="05000000000000000000" pitchFamily="2" charset="2"/>
              <a:buChar char="l"/>
            </a:pPr>
            <a:r>
              <a:rPr lang="en" sz="1600" dirty="0"/>
              <a:t>Given a source image with multiple objects, we want to</a:t>
            </a:r>
            <a:endParaRPr sz="1600" dirty="0"/>
          </a:p>
          <a:p>
            <a:pPr marL="914400" lvl="1" indent="-330200" algn="l" rtl="0">
              <a:lnSpc>
                <a:spcPct val="150000"/>
              </a:lnSpc>
              <a:spcBef>
                <a:spcPts val="0"/>
              </a:spcBef>
              <a:spcAft>
                <a:spcPts val="0"/>
              </a:spcAft>
              <a:buSzPts val="1600"/>
              <a:buChar char="○"/>
            </a:pPr>
            <a:r>
              <a:rPr lang="en" sz="1600" dirty="0"/>
              <a:t>Learn a </a:t>
            </a:r>
            <a:r>
              <a:rPr lang="en" sz="1600" b="1" dirty="0"/>
              <a:t>neural representation</a:t>
            </a:r>
            <a:r>
              <a:rPr lang="en" sz="1600" dirty="0"/>
              <a:t> of each object</a:t>
            </a:r>
            <a:endParaRPr sz="1600" b="1" dirty="0">
              <a:solidFill>
                <a:schemeClr val="accent2"/>
              </a:solidFill>
            </a:endParaRPr>
          </a:p>
        </p:txBody>
      </p:sp>
      <p:pic>
        <p:nvPicPr>
          <p:cNvPr id="1001" name="Google Shape;1001;p99"/>
          <p:cNvPicPr preferRelativeResize="0"/>
          <p:nvPr/>
        </p:nvPicPr>
        <p:blipFill>
          <a:blip r:embed="rId3">
            <a:alphaModFix/>
          </a:blip>
          <a:stretch>
            <a:fillRect/>
          </a:stretch>
        </p:blipFill>
        <p:spPr>
          <a:xfrm>
            <a:off x="676650" y="2814625"/>
            <a:ext cx="1746504" cy="1746504"/>
          </a:xfrm>
          <a:prstGeom prst="rect">
            <a:avLst/>
          </a:prstGeom>
          <a:noFill/>
          <a:ln>
            <a:noFill/>
          </a:ln>
        </p:spPr>
      </p:pic>
      <p:pic>
        <p:nvPicPr>
          <p:cNvPr id="1002" name="Google Shape;1002;p99"/>
          <p:cNvPicPr preferRelativeResize="0"/>
          <p:nvPr/>
        </p:nvPicPr>
        <p:blipFill>
          <a:blip r:embed="rId4">
            <a:alphaModFix/>
          </a:blip>
          <a:stretch>
            <a:fillRect/>
          </a:stretch>
        </p:blipFill>
        <p:spPr>
          <a:xfrm>
            <a:off x="6382578" y="2814625"/>
            <a:ext cx="1746504" cy="1746504"/>
          </a:xfrm>
          <a:prstGeom prst="rect">
            <a:avLst/>
          </a:prstGeom>
          <a:noFill/>
          <a:ln>
            <a:noFill/>
          </a:ln>
        </p:spPr>
      </p:pic>
      <p:pic>
        <p:nvPicPr>
          <p:cNvPr id="1003" name="Google Shape;1003;p99"/>
          <p:cNvPicPr preferRelativeResize="0"/>
          <p:nvPr/>
        </p:nvPicPr>
        <p:blipFill>
          <a:blip r:embed="rId5">
            <a:alphaModFix/>
          </a:blip>
          <a:stretch>
            <a:fillRect/>
          </a:stretch>
        </p:blipFill>
        <p:spPr>
          <a:xfrm>
            <a:off x="4480593" y="2814625"/>
            <a:ext cx="1746504" cy="1746504"/>
          </a:xfrm>
          <a:prstGeom prst="rect">
            <a:avLst/>
          </a:prstGeom>
          <a:noFill/>
          <a:ln>
            <a:noFill/>
          </a:ln>
        </p:spPr>
      </p:pic>
      <p:pic>
        <p:nvPicPr>
          <p:cNvPr id="1004" name="Google Shape;1004;p99"/>
          <p:cNvPicPr preferRelativeResize="0"/>
          <p:nvPr/>
        </p:nvPicPr>
        <p:blipFill>
          <a:blip r:embed="rId6">
            <a:alphaModFix/>
          </a:blip>
          <a:stretch>
            <a:fillRect/>
          </a:stretch>
        </p:blipFill>
        <p:spPr>
          <a:xfrm>
            <a:off x="2578625" y="2814625"/>
            <a:ext cx="1746504" cy="1746504"/>
          </a:xfrm>
          <a:prstGeom prst="rect">
            <a:avLst/>
          </a:prstGeom>
          <a:noFill/>
          <a:ln>
            <a:noFill/>
          </a:ln>
        </p:spPr>
      </p:pic>
      <p:sp>
        <p:nvSpPr>
          <p:cNvPr id="1005" name="Google Shape;1005;p99"/>
          <p:cNvSpPr txBox="1">
            <a:spLocks noGrp="1"/>
          </p:cNvSpPr>
          <p:nvPr>
            <p:ph type="body" idx="4294967295"/>
          </p:nvPr>
        </p:nvSpPr>
        <p:spPr>
          <a:xfrm>
            <a:off x="676750" y="2480250"/>
            <a:ext cx="1746600" cy="24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a:latin typeface="Arial"/>
                <a:ea typeface="Arial"/>
                <a:cs typeface="Arial"/>
                <a:sym typeface="Arial"/>
              </a:rPr>
              <a:t>Source Image</a:t>
            </a:r>
            <a:endParaRPr sz="1600">
              <a:latin typeface="Arial"/>
              <a:ea typeface="Arial"/>
              <a:cs typeface="Arial"/>
              <a:sym typeface="Arial"/>
            </a:endParaRPr>
          </a:p>
        </p:txBody>
      </p:sp>
      <p:sp>
        <p:nvSpPr>
          <p:cNvPr id="1006" name="Google Shape;1006;p99"/>
          <p:cNvSpPr txBox="1">
            <a:spLocks noGrp="1"/>
          </p:cNvSpPr>
          <p:nvPr>
            <p:ph type="body" idx="4294967295"/>
          </p:nvPr>
        </p:nvSpPr>
        <p:spPr>
          <a:xfrm>
            <a:off x="2578575" y="2481072"/>
            <a:ext cx="1746600" cy="24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a:latin typeface="Arial"/>
                <a:ea typeface="Arial"/>
                <a:cs typeface="Arial"/>
                <a:sym typeface="Arial"/>
              </a:rPr>
              <a:t>Translate</a:t>
            </a:r>
            <a:endParaRPr sz="1600">
              <a:latin typeface="Arial"/>
              <a:ea typeface="Arial"/>
              <a:cs typeface="Arial"/>
              <a:sym typeface="Arial"/>
            </a:endParaRPr>
          </a:p>
        </p:txBody>
      </p:sp>
      <p:sp>
        <p:nvSpPr>
          <p:cNvPr id="1007" name="Google Shape;1007;p99"/>
          <p:cNvSpPr txBox="1">
            <a:spLocks noGrp="1"/>
          </p:cNvSpPr>
          <p:nvPr>
            <p:ph type="body" idx="4294967295"/>
          </p:nvPr>
        </p:nvSpPr>
        <p:spPr>
          <a:xfrm>
            <a:off x="4480400" y="2480250"/>
            <a:ext cx="1746600" cy="24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a:latin typeface="Arial"/>
                <a:ea typeface="Arial"/>
                <a:cs typeface="Arial"/>
                <a:sym typeface="Arial"/>
              </a:rPr>
              <a:t>Rotate</a:t>
            </a:r>
            <a:endParaRPr sz="1600">
              <a:latin typeface="Arial"/>
              <a:ea typeface="Arial"/>
              <a:cs typeface="Arial"/>
              <a:sym typeface="Arial"/>
            </a:endParaRPr>
          </a:p>
        </p:txBody>
      </p:sp>
      <p:sp>
        <p:nvSpPr>
          <p:cNvPr id="1008" name="Google Shape;1008;p99"/>
          <p:cNvSpPr txBox="1">
            <a:spLocks noGrp="1"/>
          </p:cNvSpPr>
          <p:nvPr>
            <p:ph type="body" idx="4294967295"/>
          </p:nvPr>
        </p:nvSpPr>
        <p:spPr>
          <a:xfrm>
            <a:off x="6382225" y="2481072"/>
            <a:ext cx="1746600" cy="24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a:latin typeface="Arial"/>
                <a:ea typeface="Arial"/>
                <a:cs typeface="Arial"/>
                <a:sym typeface="Arial"/>
              </a:rPr>
              <a:t>Rescale</a:t>
            </a:r>
            <a:endParaRPr sz="1600">
              <a:latin typeface="Arial"/>
              <a:ea typeface="Arial"/>
              <a:cs typeface="Arial"/>
              <a:sym typeface="Arial"/>
            </a:endParaRPr>
          </a:p>
        </p:txBody>
      </p:sp>
      <p:sp>
        <p:nvSpPr>
          <p:cNvPr id="1009" name="Google Shape;1009;p99"/>
          <p:cNvSpPr txBox="1">
            <a:spLocks noGrp="1"/>
          </p:cNvSpPr>
          <p:nvPr>
            <p:ph type="title"/>
          </p:nvPr>
        </p:nvSpPr>
        <p:spPr>
          <a:xfrm>
            <a:off x="606750" y="278600"/>
            <a:ext cx="6576000" cy="7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Problem Formulation</a:t>
            </a:r>
            <a:endParaRPr/>
          </a:p>
        </p:txBody>
      </p:sp>
      <p:sp>
        <p:nvSpPr>
          <p:cNvPr id="1010" name="Google Shape;1010;p99"/>
          <p:cNvSpPr txBox="1"/>
          <p:nvPr/>
        </p:nvSpPr>
        <p:spPr>
          <a:xfrm>
            <a:off x="458100" y="1808675"/>
            <a:ext cx="7897800" cy="46779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5F6368"/>
              </a:buClr>
              <a:buSzPts val="1600"/>
              <a:buFont typeface="Wingdings" panose="05000000000000000000" pitchFamily="2" charset="2"/>
              <a:buChar char="l"/>
            </a:pPr>
            <a:r>
              <a:rPr lang="en" sz="1600" b="1" dirty="0">
                <a:solidFill>
                  <a:srgbClr val="EA4335"/>
                </a:solidFill>
                <a:latin typeface="DM Sans"/>
                <a:ea typeface="DM Sans"/>
                <a:cs typeface="DM Sans"/>
                <a:sym typeface="DM Sans"/>
              </a:rPr>
              <a:t>Neural Assets</a:t>
            </a:r>
            <a:r>
              <a:rPr lang="en" sz="1600" b="1" dirty="0">
                <a:solidFill>
                  <a:srgbClr val="5F6368"/>
                </a:solidFill>
                <a:latin typeface="DM Sans"/>
                <a:ea typeface="DM Sans"/>
                <a:cs typeface="DM Sans"/>
                <a:sym typeface="DM Sans"/>
              </a:rPr>
              <a:t> – </a:t>
            </a:r>
            <a:r>
              <a:rPr lang="en" sz="1600" b="1" dirty="0">
                <a:solidFill>
                  <a:srgbClr val="34A853"/>
                </a:solidFill>
                <a:latin typeface="DM Sans"/>
                <a:ea typeface="DM Sans"/>
                <a:cs typeface="DM Sans"/>
                <a:sym typeface="DM Sans"/>
              </a:rPr>
              <a:t>multi-object</a:t>
            </a:r>
            <a:r>
              <a:rPr lang="en" sz="1600" b="1" dirty="0">
                <a:solidFill>
                  <a:srgbClr val="5F6368"/>
                </a:solidFill>
                <a:latin typeface="DM Sans"/>
                <a:ea typeface="DM Sans"/>
                <a:cs typeface="DM Sans"/>
                <a:sym typeface="DM Sans"/>
              </a:rPr>
              <a:t> </a:t>
            </a:r>
            <a:r>
              <a:rPr lang="en" sz="1600" b="1" dirty="0">
                <a:solidFill>
                  <a:srgbClr val="4285F4"/>
                </a:solidFill>
                <a:latin typeface="DM Sans"/>
                <a:ea typeface="DM Sans"/>
                <a:cs typeface="DM Sans"/>
                <a:sym typeface="DM Sans"/>
              </a:rPr>
              <a:t>3D control</a:t>
            </a:r>
            <a:r>
              <a:rPr lang="en" sz="1600" b="1" dirty="0">
                <a:solidFill>
                  <a:srgbClr val="5F6368"/>
                </a:solidFill>
                <a:latin typeface="DM Sans"/>
                <a:ea typeface="DM Sans"/>
                <a:cs typeface="DM Sans"/>
                <a:sym typeface="DM Sans"/>
              </a:rPr>
              <a:t> from a </a:t>
            </a:r>
            <a:r>
              <a:rPr lang="en" sz="1600" b="1" dirty="0">
                <a:solidFill>
                  <a:srgbClr val="FBBC04"/>
                </a:solidFill>
                <a:latin typeface="DM Sans"/>
                <a:ea typeface="DM Sans"/>
                <a:cs typeface="DM Sans"/>
                <a:sym typeface="DM Sans"/>
              </a:rPr>
              <a:t>single source image</a:t>
            </a:r>
            <a:endParaRPr sz="1600" b="1" dirty="0">
              <a:solidFill>
                <a:schemeClr val="accent2"/>
              </a:solidFill>
              <a:latin typeface="DM Sans"/>
              <a:ea typeface="DM Sans"/>
              <a:cs typeface="DM Sans"/>
              <a:sym typeface="DM Sans"/>
            </a:endParaRPr>
          </a:p>
        </p:txBody>
      </p:sp>
      <p:sp>
        <p:nvSpPr>
          <p:cNvPr id="1011" name="Google Shape;1011;p99"/>
          <p:cNvSpPr txBox="1"/>
          <p:nvPr/>
        </p:nvSpPr>
        <p:spPr>
          <a:xfrm>
            <a:off x="443050" y="1456377"/>
            <a:ext cx="7214400" cy="431100"/>
          </a:xfrm>
          <a:prstGeom prst="rect">
            <a:avLst/>
          </a:prstGeom>
          <a:noFill/>
          <a:ln>
            <a:noFill/>
          </a:ln>
        </p:spPr>
        <p:txBody>
          <a:bodyPr spcFirstLastPara="1" wrap="square" lIns="91425" tIns="91425" rIns="91425" bIns="91425" anchor="t" anchorCtr="0">
            <a:spAutoFit/>
          </a:bodyPr>
          <a:lstStyle/>
          <a:p>
            <a:pPr marL="914400" lvl="1" indent="-330200" algn="l" rtl="0">
              <a:spcBef>
                <a:spcPts val="0"/>
              </a:spcBef>
              <a:spcAft>
                <a:spcPts val="0"/>
              </a:spcAft>
              <a:buClr>
                <a:schemeClr val="dk2"/>
              </a:buClr>
              <a:buSzPts val="1600"/>
              <a:buFont typeface="DM Sans"/>
              <a:buChar char="○"/>
            </a:pPr>
            <a:r>
              <a:rPr lang="en" sz="1600" dirty="0">
                <a:solidFill>
                  <a:schemeClr val="dk2"/>
                </a:solidFill>
                <a:latin typeface="DM Sans"/>
                <a:ea typeface="DM Sans"/>
                <a:cs typeface="DM Sans"/>
                <a:sym typeface="DM Sans"/>
              </a:rPr>
              <a:t>Manipulate them in a </a:t>
            </a:r>
            <a:r>
              <a:rPr lang="en" sz="1600" b="1" dirty="0">
                <a:solidFill>
                  <a:schemeClr val="dk2"/>
                </a:solidFill>
                <a:latin typeface="DM Sans"/>
                <a:ea typeface="DM Sans"/>
                <a:cs typeface="DM Sans"/>
                <a:sym typeface="DM Sans"/>
              </a:rPr>
              <a:t>physically-plausible</a:t>
            </a:r>
            <a:r>
              <a:rPr lang="en" sz="1600" dirty="0">
                <a:solidFill>
                  <a:schemeClr val="dk2"/>
                </a:solidFill>
                <a:latin typeface="DM Sans"/>
                <a:ea typeface="DM Sans"/>
                <a:cs typeface="DM Sans"/>
                <a:sym typeface="DM Sans"/>
              </a:rPr>
              <a:t> way</a:t>
            </a:r>
            <a:endParaRPr sz="1600" b="1" dirty="0">
              <a:solidFill>
                <a:schemeClr val="accent2"/>
              </a:solidFill>
              <a:latin typeface="DM Sans"/>
              <a:ea typeface="DM Sans"/>
              <a:cs typeface="DM Sans"/>
              <a:sym typeface="DM Sans"/>
            </a:endParaRPr>
          </a:p>
        </p:txBody>
      </p:sp>
      <p:sp>
        <p:nvSpPr>
          <p:cNvPr id="1012" name="Google Shape;1012;p99"/>
          <p:cNvSpPr/>
          <p:nvPr/>
        </p:nvSpPr>
        <p:spPr>
          <a:xfrm>
            <a:off x="619300" y="4864608"/>
            <a:ext cx="6794700" cy="2295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700">
                <a:solidFill>
                  <a:schemeClr val="dk2"/>
                </a:solidFill>
                <a:latin typeface="Google Sans Text"/>
                <a:ea typeface="Google Sans Text"/>
                <a:cs typeface="Google Sans Text"/>
                <a:sym typeface="Google Sans Text"/>
              </a:rPr>
              <a:t>Sun, Pei, et al. "Scalability in perception for autonomous driving: Waymo open dataset." CVPR. 2020.</a:t>
            </a:r>
            <a:endParaRPr sz="700">
              <a:solidFill>
                <a:schemeClr val="dk2"/>
              </a:solidFill>
              <a:latin typeface="Google Sans Text"/>
              <a:ea typeface="Google Sans Text"/>
              <a:cs typeface="Google Sans Text"/>
              <a:sym typeface="Google Sans Text"/>
            </a:endParaRPr>
          </a:p>
        </p:txBody>
      </p:sp>
      <p:sp>
        <p:nvSpPr>
          <p:cNvPr id="1013" name="Google Shape;1013;p9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DM Template">
  <a:themeElements>
    <a:clrScheme name="Simple Light">
      <a:dk1>
        <a:srgbClr val="126EFF"/>
      </a:dk1>
      <a:lt1>
        <a:srgbClr val="FFFFFF"/>
      </a:lt1>
      <a:dk2>
        <a:srgbClr val="1C1B19"/>
      </a:dk2>
      <a:lt2>
        <a:srgbClr val="797773"/>
      </a:lt2>
      <a:accent1>
        <a:srgbClr val="5CFCC7"/>
      </a:accent1>
      <a:accent2>
        <a:srgbClr val="7114FF"/>
      </a:accent2>
      <a:accent3>
        <a:srgbClr val="E80076"/>
      </a:accent3>
      <a:accent4>
        <a:srgbClr val="F75F2F"/>
      </a:accent4>
      <a:accent5>
        <a:srgbClr val="FABD00"/>
      </a:accent5>
      <a:accent6>
        <a:srgbClr val="C6F300"/>
      </a:accent6>
      <a:hlink>
        <a:srgbClr val="126E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oogle DeepMind">
  <a:themeElements>
    <a:clrScheme name="Simple Light">
      <a:dk1>
        <a:srgbClr val="202124"/>
      </a:dk1>
      <a:lt1>
        <a:srgbClr val="FFFFFF"/>
      </a:lt1>
      <a:dk2>
        <a:srgbClr val="3C4043"/>
      </a:dk2>
      <a:lt2>
        <a:srgbClr val="DADCE0"/>
      </a:lt2>
      <a:accent1>
        <a:srgbClr val="4285F4"/>
      </a:accent1>
      <a:accent2>
        <a:srgbClr val="EA4335"/>
      </a:accent2>
      <a:accent3>
        <a:srgbClr val="FBBC04"/>
      </a:accent3>
      <a:accent4>
        <a:srgbClr val="34A853"/>
      </a:accent4>
      <a:accent5>
        <a:srgbClr val="9AA0A6"/>
      </a:accent5>
      <a:accent6>
        <a:srgbClr val="FFFFFF"/>
      </a:accent6>
      <a:hlink>
        <a:srgbClr val="1A73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3749</Words>
  <Application>Microsoft Office PowerPoint</Application>
  <PresentationFormat>全屏显示(16:9)</PresentationFormat>
  <Paragraphs>274</Paragraphs>
  <Slides>29</Slides>
  <Notes>29</Notes>
  <HiddenSlides>2</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29</vt:i4>
      </vt:variant>
    </vt:vector>
  </HeadingPairs>
  <TitlesOfParts>
    <vt:vector size="43" baseType="lpstr">
      <vt:lpstr>Google Sans Text</vt:lpstr>
      <vt:lpstr>Google Sans Medium</vt:lpstr>
      <vt:lpstr>DM Sans</vt:lpstr>
      <vt:lpstr>DM Serif Display</vt:lpstr>
      <vt:lpstr>Wingdings</vt:lpstr>
      <vt:lpstr>Google Sans</vt:lpstr>
      <vt:lpstr>Arial</vt:lpstr>
      <vt:lpstr>Google Sans Mono</vt:lpstr>
      <vt:lpstr>DM Sans Medium</vt:lpstr>
      <vt:lpstr>Calibri</vt:lpstr>
      <vt:lpstr>DM Mono</vt:lpstr>
      <vt:lpstr>Simple Light</vt:lpstr>
      <vt:lpstr>GDM Template</vt:lpstr>
      <vt:lpstr>Google DeepMind</vt:lpstr>
      <vt:lpstr>Neural Assets: 3D-Aware Multi-Object Scene Synthesis with Image Diffusion Models</vt:lpstr>
      <vt:lpstr>Motivation</vt:lpstr>
      <vt:lpstr>Text-Guided Image Generation</vt:lpstr>
      <vt:lpstr>Prior Works: 2D Spatial Control in DMs</vt:lpstr>
      <vt:lpstr>Prior Works: 2D Spatial Control in DMs</vt:lpstr>
      <vt:lpstr>Prior Works: 3D-Aware Image DMs</vt:lpstr>
      <vt:lpstr>Prior Works: 3D-Aware Image DMs</vt:lpstr>
      <vt:lpstr>Prior Works: Subject-Driven Image Generation</vt:lpstr>
      <vt:lpstr>Problem Formulation</vt:lpstr>
      <vt:lpstr>Method: Neural Assets</vt:lpstr>
      <vt:lpstr>Method: Neural Assets</vt:lpstr>
      <vt:lpstr>Neural Assets Learning</vt:lpstr>
      <vt:lpstr>Neural Assets Architecture</vt:lpstr>
      <vt:lpstr>Neural Assets: 3D Pose Representation</vt:lpstr>
      <vt:lpstr>Test-time Controllability</vt:lpstr>
      <vt:lpstr>Experiments</vt:lpstr>
      <vt:lpstr>Experiments</vt:lpstr>
      <vt:lpstr>Quantitative Results</vt:lpstr>
      <vt:lpstr>Ablation Study</vt:lpstr>
      <vt:lpstr>Qualitative Results: MOVi-E</vt:lpstr>
      <vt:lpstr>Qualitative Results: Waymo Open</vt:lpstr>
      <vt:lpstr>Qualitative Results: Objectron</vt:lpstr>
      <vt:lpstr>Controllable Scene Generation</vt:lpstr>
      <vt:lpstr>Controllable Scene Generation</vt:lpstr>
      <vt:lpstr>Compositional Generation</vt:lpstr>
      <vt:lpstr>Global Background Replacement</vt:lpstr>
      <vt:lpstr>Failure Cases / Limitations</vt:lpstr>
      <vt:lpstr>Future Works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Ziyi Wu</cp:lastModifiedBy>
  <cp:revision>2</cp:revision>
  <dcterms:modified xsi:type="dcterms:W3CDTF">2025-01-20T20:48:59Z</dcterms:modified>
</cp:coreProperties>
</file>